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sldIdLst>
    <p:sldId id="256"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Lst>
  <p:sldSz cx="18288000" cy="10287000"/>
  <p:notesSz cx="6858000" cy="9144000"/>
  <p:embeddedFontLst>
    <p:embeddedFont>
      <p:font typeface="Agrandir" panose="020B0604020202020204" charset="0"/>
      <p:regular r:id="rId51"/>
    </p:embeddedFont>
    <p:embeddedFont>
      <p:font typeface="Agrandir Bold" panose="020B0604020202020204" charset="0"/>
      <p:regular r:id="rId52"/>
    </p:embeddedFont>
    <p:embeddedFont>
      <p:font typeface="Agrandir Medium" panose="020B0604020202020204" charset="0"/>
      <p:regular r:id="rId53"/>
    </p:embeddedFont>
    <p:embeddedFont>
      <p:font typeface="Agrandir Medium Bold" panose="020B0604020202020204" charset="0"/>
      <p:regular r:id="rId54"/>
    </p:embeddedFont>
    <p:embeddedFont>
      <p:font typeface="Calibri" panose="020F0502020204030204" pitchFamily="34" charset="0"/>
      <p:regular r:id="rId55"/>
      <p:bold r:id="rId56"/>
      <p:italic r:id="rId57"/>
      <p:boldItalic r:id="rId58"/>
    </p:embeddedFont>
    <p:embeddedFont>
      <p:font typeface="Hussar Bold" panose="020B0604020202020204" charset="0"/>
      <p:regular r:id="rId59"/>
    </p:embeddedFont>
    <p:embeddedFont>
      <p:font typeface="Montserrat Classic" panose="020B0604020202020204" charset="0"/>
      <p:regular r:id="rId60"/>
    </p:embeddedFont>
    <p:embeddedFont>
      <p:font typeface="Montserrat Classic Bold" panose="020B0604020202020204" charset="0"/>
      <p:regular r:id="rId61"/>
    </p:embeddedFont>
    <p:embeddedFont>
      <p:font typeface="Open Sans Extra Bold" panose="020B0604020202020204" charset="0"/>
      <p:regular r:id="rId62"/>
    </p:embeddedFont>
    <p:embeddedFont>
      <p:font typeface="Permanent Marker" panose="020B0604020202020204" charset="0"/>
      <p:regular r:id="rId63"/>
    </p:embeddedFont>
    <p:embeddedFont>
      <p:font typeface="Raleway" pitchFamily="2" charset="0"/>
      <p:regular r:id="rId64"/>
      <p:bold r:id="rId65"/>
      <p:italic r:id="rId66"/>
      <p:boldItalic r:id="rId67"/>
    </p:embeddedFont>
    <p:embeddedFont>
      <p:font typeface="Raleway Bold" charset="0"/>
      <p:regular r:id="rId68"/>
    </p:embeddedFont>
    <p:embeddedFont>
      <p:font typeface="Ranga" panose="020B0604020202020204" charset="0"/>
      <p:regular r:id="rId69"/>
    </p:embeddedFont>
    <p:embeddedFont>
      <p:font typeface="WC Mano Negra Bold" panose="020B0604020202020204" charset="0"/>
      <p:regular r:id="rId7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39" d="100"/>
          <a:sy n="39" d="100"/>
        </p:scale>
        <p:origin x="940" y="-1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3.fntdata"/><Relationship Id="rId68" Type="http://schemas.openxmlformats.org/officeDocument/2006/relationships/font" Target="fonts/font18.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3.fntdata"/><Relationship Id="rId58" Type="http://schemas.openxmlformats.org/officeDocument/2006/relationships/font" Target="fonts/font8.fntdata"/><Relationship Id="rId66" Type="http://schemas.openxmlformats.org/officeDocument/2006/relationships/font" Target="fonts/font16.fntdata"/><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font" Target="fonts/font11.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6.fntdata"/><Relationship Id="rId64" Type="http://schemas.openxmlformats.org/officeDocument/2006/relationships/font" Target="fonts/font14.fntdata"/><Relationship Id="rId69" Type="http://schemas.openxmlformats.org/officeDocument/2006/relationships/font" Target="fonts/font19.fntdata"/><Relationship Id="rId8" Type="http://schemas.openxmlformats.org/officeDocument/2006/relationships/slide" Target="slides/slide4.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9.fntdata"/><Relationship Id="rId67" Type="http://schemas.openxmlformats.org/officeDocument/2006/relationships/font" Target="fonts/font17.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4.fntdata"/><Relationship Id="rId62" Type="http://schemas.openxmlformats.org/officeDocument/2006/relationships/font" Target="fonts/font12.fntdata"/><Relationship Id="rId70" Type="http://schemas.openxmlformats.org/officeDocument/2006/relationships/font" Target="fonts/font20.fntdata"/><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7.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2.fntdata"/><Relationship Id="rId60" Type="http://schemas.openxmlformats.org/officeDocument/2006/relationships/font" Target="fonts/font10.fntdata"/><Relationship Id="rId65" Type="http://schemas.openxmlformats.org/officeDocument/2006/relationships/font" Target="fonts/font15.fntdata"/><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5.fntdata"/><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ssia Mereu" userId="b1ab83a9-5f86-4729-9b45-2b24aed7f5cc" providerId="ADAL" clId="{90050372-049C-4FBD-BF4D-3EB5644158BD}"/>
    <pc:docChg chg="delSld modSld">
      <pc:chgData name="Alessia Mereu" userId="b1ab83a9-5f86-4729-9b45-2b24aed7f5cc" providerId="ADAL" clId="{90050372-049C-4FBD-BF4D-3EB5644158BD}" dt="2023-10-26T14:11:22.269" v="4" actId="207"/>
      <pc:docMkLst>
        <pc:docMk/>
      </pc:docMkLst>
      <pc:sldChg chg="addSp modSp mod">
        <pc:chgData name="Alessia Mereu" userId="b1ab83a9-5f86-4729-9b45-2b24aed7f5cc" providerId="ADAL" clId="{90050372-049C-4FBD-BF4D-3EB5644158BD}" dt="2023-10-26T14:11:22.269" v="4" actId="207"/>
        <pc:sldMkLst>
          <pc:docMk/>
          <pc:sldMk cId="0" sldId="256"/>
        </pc:sldMkLst>
        <pc:spChg chg="add mod">
          <ac:chgData name="Alessia Mereu" userId="b1ab83a9-5f86-4729-9b45-2b24aed7f5cc" providerId="ADAL" clId="{90050372-049C-4FBD-BF4D-3EB5644158BD}" dt="2023-10-26T14:11:22.269" v="4" actId="207"/>
          <ac:spMkLst>
            <pc:docMk/>
            <pc:sldMk cId="0" sldId="256"/>
            <ac:spMk id="9" creationId="{E2718483-9DD9-5E0F-E161-0CBCA6F43FC3}"/>
          </ac:spMkLst>
        </pc:spChg>
      </pc:sldChg>
      <pc:sldChg chg="del">
        <pc:chgData name="Alessia Mereu" userId="b1ab83a9-5f86-4729-9b45-2b24aed7f5cc" providerId="ADAL" clId="{90050372-049C-4FBD-BF4D-3EB5644158BD}" dt="2023-10-26T14:10:47.820" v="0" actId="2696"/>
        <pc:sldMkLst>
          <pc:docMk/>
          <pc:sldMk cId="0" sldId="257"/>
        </pc:sldMkLst>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10/26/2023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5" Type="http://schemas.openxmlformats.org/officeDocument/2006/relationships/image" Target="../media/image28.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svg"/><Relationship Id="rId3" Type="http://schemas.openxmlformats.org/officeDocument/2006/relationships/image" Target="../media/image33.svg"/><Relationship Id="rId7" Type="http://schemas.openxmlformats.org/officeDocument/2006/relationships/image" Target="../media/image37.svg"/><Relationship Id="rId12" Type="http://schemas.openxmlformats.org/officeDocument/2006/relationships/image" Target="../media/image42.png"/><Relationship Id="rId17" Type="http://schemas.openxmlformats.org/officeDocument/2006/relationships/image" Target="../media/image47.svg"/><Relationship Id="rId2" Type="http://schemas.openxmlformats.org/officeDocument/2006/relationships/image" Target="../media/image32.png"/><Relationship Id="rId16" Type="http://schemas.openxmlformats.org/officeDocument/2006/relationships/image" Target="../media/image46.png"/><Relationship Id="rId1" Type="http://schemas.openxmlformats.org/officeDocument/2006/relationships/slideLayout" Target="../slideLayouts/slideLayout7.xml"/><Relationship Id="rId6" Type="http://schemas.openxmlformats.org/officeDocument/2006/relationships/image" Target="../media/image36.png"/><Relationship Id="rId11" Type="http://schemas.openxmlformats.org/officeDocument/2006/relationships/image" Target="../media/image41.svg"/><Relationship Id="rId5" Type="http://schemas.openxmlformats.org/officeDocument/2006/relationships/image" Target="../media/image35.svg"/><Relationship Id="rId15" Type="http://schemas.openxmlformats.org/officeDocument/2006/relationships/image" Target="../media/image45.sv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1.sv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2.xml.rels><?xml version="1.0" encoding="UTF-8" standalone="yes"?>
<Relationships xmlns="http://schemas.openxmlformats.org/package/2006/relationships"><Relationship Id="rId3" Type="http://schemas.openxmlformats.org/officeDocument/2006/relationships/image" Target="../media/image58.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60.sv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13" Type="http://schemas.openxmlformats.org/officeDocument/2006/relationships/image" Target="../media/image72.svg"/><Relationship Id="rId18" Type="http://schemas.openxmlformats.org/officeDocument/2006/relationships/image" Target="../media/image77.png"/><Relationship Id="rId26" Type="http://schemas.openxmlformats.org/officeDocument/2006/relationships/image" Target="../media/image85.png"/><Relationship Id="rId39" Type="http://schemas.openxmlformats.org/officeDocument/2006/relationships/image" Target="../media/image98.svg"/><Relationship Id="rId21" Type="http://schemas.openxmlformats.org/officeDocument/2006/relationships/image" Target="../media/image80.svg"/><Relationship Id="rId34" Type="http://schemas.openxmlformats.org/officeDocument/2006/relationships/image" Target="../media/image93.png"/><Relationship Id="rId42" Type="http://schemas.openxmlformats.org/officeDocument/2006/relationships/image" Target="../media/image101.png"/><Relationship Id="rId47" Type="http://schemas.openxmlformats.org/officeDocument/2006/relationships/image" Target="../media/image106.png"/><Relationship Id="rId7" Type="http://schemas.openxmlformats.org/officeDocument/2006/relationships/image" Target="../media/image66.svg"/><Relationship Id="rId2" Type="http://schemas.openxmlformats.org/officeDocument/2006/relationships/image" Target="../media/image61.png"/><Relationship Id="rId16" Type="http://schemas.openxmlformats.org/officeDocument/2006/relationships/image" Target="../media/image75.png"/><Relationship Id="rId29" Type="http://schemas.openxmlformats.org/officeDocument/2006/relationships/image" Target="../media/image88.svg"/><Relationship Id="rId1" Type="http://schemas.openxmlformats.org/officeDocument/2006/relationships/slideLayout" Target="../slideLayouts/slideLayout7.xml"/><Relationship Id="rId6" Type="http://schemas.openxmlformats.org/officeDocument/2006/relationships/image" Target="../media/image65.png"/><Relationship Id="rId11" Type="http://schemas.openxmlformats.org/officeDocument/2006/relationships/image" Target="../media/image70.svg"/><Relationship Id="rId24" Type="http://schemas.openxmlformats.org/officeDocument/2006/relationships/image" Target="../media/image83.png"/><Relationship Id="rId32" Type="http://schemas.openxmlformats.org/officeDocument/2006/relationships/image" Target="../media/image91.png"/><Relationship Id="rId37" Type="http://schemas.openxmlformats.org/officeDocument/2006/relationships/image" Target="../media/image96.svg"/><Relationship Id="rId40" Type="http://schemas.openxmlformats.org/officeDocument/2006/relationships/image" Target="../media/image99.png"/><Relationship Id="rId45" Type="http://schemas.openxmlformats.org/officeDocument/2006/relationships/image" Target="../media/image104.png"/><Relationship Id="rId5" Type="http://schemas.openxmlformats.org/officeDocument/2006/relationships/image" Target="../media/image64.svg"/><Relationship Id="rId15" Type="http://schemas.openxmlformats.org/officeDocument/2006/relationships/image" Target="../media/image74.svg"/><Relationship Id="rId23" Type="http://schemas.openxmlformats.org/officeDocument/2006/relationships/image" Target="../media/image82.svg"/><Relationship Id="rId28" Type="http://schemas.openxmlformats.org/officeDocument/2006/relationships/image" Target="../media/image87.png"/><Relationship Id="rId36" Type="http://schemas.openxmlformats.org/officeDocument/2006/relationships/image" Target="../media/image95.png"/><Relationship Id="rId10" Type="http://schemas.openxmlformats.org/officeDocument/2006/relationships/image" Target="../media/image69.png"/><Relationship Id="rId19" Type="http://schemas.openxmlformats.org/officeDocument/2006/relationships/image" Target="../media/image78.svg"/><Relationship Id="rId31" Type="http://schemas.openxmlformats.org/officeDocument/2006/relationships/image" Target="../media/image90.svg"/><Relationship Id="rId44" Type="http://schemas.openxmlformats.org/officeDocument/2006/relationships/image" Target="../media/image103.svg"/><Relationship Id="rId4" Type="http://schemas.openxmlformats.org/officeDocument/2006/relationships/image" Target="../media/image63.png"/><Relationship Id="rId9" Type="http://schemas.openxmlformats.org/officeDocument/2006/relationships/image" Target="../media/image68.svg"/><Relationship Id="rId14" Type="http://schemas.openxmlformats.org/officeDocument/2006/relationships/image" Target="../media/image73.png"/><Relationship Id="rId22" Type="http://schemas.openxmlformats.org/officeDocument/2006/relationships/image" Target="../media/image81.png"/><Relationship Id="rId27" Type="http://schemas.openxmlformats.org/officeDocument/2006/relationships/image" Target="../media/image86.svg"/><Relationship Id="rId30" Type="http://schemas.openxmlformats.org/officeDocument/2006/relationships/image" Target="../media/image89.png"/><Relationship Id="rId35" Type="http://schemas.openxmlformats.org/officeDocument/2006/relationships/image" Target="../media/image94.svg"/><Relationship Id="rId43" Type="http://schemas.openxmlformats.org/officeDocument/2006/relationships/image" Target="../media/image102.png"/><Relationship Id="rId48" Type="http://schemas.openxmlformats.org/officeDocument/2006/relationships/image" Target="../media/image107.svg"/><Relationship Id="rId8" Type="http://schemas.openxmlformats.org/officeDocument/2006/relationships/image" Target="../media/image67.png"/><Relationship Id="rId3" Type="http://schemas.openxmlformats.org/officeDocument/2006/relationships/image" Target="../media/image62.svg"/><Relationship Id="rId12" Type="http://schemas.openxmlformats.org/officeDocument/2006/relationships/image" Target="../media/image71.png"/><Relationship Id="rId17" Type="http://schemas.openxmlformats.org/officeDocument/2006/relationships/image" Target="../media/image76.svg"/><Relationship Id="rId25" Type="http://schemas.openxmlformats.org/officeDocument/2006/relationships/image" Target="../media/image84.svg"/><Relationship Id="rId33" Type="http://schemas.openxmlformats.org/officeDocument/2006/relationships/image" Target="../media/image92.svg"/><Relationship Id="rId38" Type="http://schemas.openxmlformats.org/officeDocument/2006/relationships/image" Target="../media/image97.png"/><Relationship Id="rId46" Type="http://schemas.openxmlformats.org/officeDocument/2006/relationships/image" Target="../media/image105.svg"/><Relationship Id="rId20" Type="http://schemas.openxmlformats.org/officeDocument/2006/relationships/image" Target="../media/image79.png"/><Relationship Id="rId41" Type="http://schemas.openxmlformats.org/officeDocument/2006/relationships/image" Target="../media/image100.svg"/></Relationships>
</file>

<file path=ppt/slides/_rels/slide2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7.xml"/><Relationship Id="rId4" Type="http://schemas.openxmlformats.org/officeDocument/2006/relationships/image" Target="../media/image110.svg"/></Relationships>
</file>

<file path=ppt/slides/_rels/slide25.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9.sv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13.svg"/><Relationship Id="rId7" Type="http://schemas.openxmlformats.org/officeDocument/2006/relationships/image" Target="../media/image117.svg"/><Relationship Id="rId2" Type="http://schemas.openxmlformats.org/officeDocument/2006/relationships/image" Target="../media/image112.png"/><Relationship Id="rId1" Type="http://schemas.openxmlformats.org/officeDocument/2006/relationships/slideLayout" Target="../slideLayouts/slideLayout7.xml"/><Relationship Id="rId6" Type="http://schemas.openxmlformats.org/officeDocument/2006/relationships/image" Target="../media/image116.png"/><Relationship Id="rId5" Type="http://schemas.openxmlformats.org/officeDocument/2006/relationships/image" Target="../media/image115.svg"/><Relationship Id="rId4" Type="http://schemas.openxmlformats.org/officeDocument/2006/relationships/image" Target="../media/image114.png"/></Relationships>
</file>

<file path=ppt/slides/_rels/slide2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8" Type="http://schemas.openxmlformats.org/officeDocument/2006/relationships/image" Target="../media/image124.svg"/><Relationship Id="rId13" Type="http://schemas.openxmlformats.org/officeDocument/2006/relationships/image" Target="../media/image129.png"/><Relationship Id="rId18" Type="http://schemas.openxmlformats.org/officeDocument/2006/relationships/image" Target="../media/image134.svg"/><Relationship Id="rId3" Type="http://schemas.openxmlformats.org/officeDocument/2006/relationships/image" Target="../media/image119.png"/><Relationship Id="rId7" Type="http://schemas.openxmlformats.org/officeDocument/2006/relationships/image" Target="../media/image123.png"/><Relationship Id="rId12" Type="http://schemas.openxmlformats.org/officeDocument/2006/relationships/image" Target="../media/image128.svg"/><Relationship Id="rId17" Type="http://schemas.openxmlformats.org/officeDocument/2006/relationships/image" Target="../media/image133.png"/><Relationship Id="rId2" Type="http://schemas.openxmlformats.org/officeDocument/2006/relationships/image" Target="../media/image118.jpeg"/><Relationship Id="rId16" Type="http://schemas.openxmlformats.org/officeDocument/2006/relationships/image" Target="../media/image132.sv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svg"/><Relationship Id="rId4" Type="http://schemas.openxmlformats.org/officeDocument/2006/relationships/image" Target="../media/image120.svg"/><Relationship Id="rId9" Type="http://schemas.openxmlformats.org/officeDocument/2006/relationships/image" Target="../media/image125.png"/><Relationship Id="rId14" Type="http://schemas.openxmlformats.org/officeDocument/2006/relationships/image" Target="../media/image130.svg"/></Relationships>
</file>

<file path=ppt/slides/_rels/slide32.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137.svg"/><Relationship Id="rId13" Type="http://schemas.openxmlformats.org/officeDocument/2006/relationships/image" Target="../media/image127.png"/><Relationship Id="rId18" Type="http://schemas.openxmlformats.org/officeDocument/2006/relationships/image" Target="../media/image132.svg"/><Relationship Id="rId3" Type="http://schemas.openxmlformats.org/officeDocument/2006/relationships/image" Target="../media/image119.png"/><Relationship Id="rId21" Type="http://schemas.openxmlformats.org/officeDocument/2006/relationships/image" Target="../media/image138.png"/><Relationship Id="rId7" Type="http://schemas.openxmlformats.org/officeDocument/2006/relationships/image" Target="../media/image136.png"/><Relationship Id="rId12" Type="http://schemas.openxmlformats.org/officeDocument/2006/relationships/image" Target="../media/image126.svg"/><Relationship Id="rId17" Type="http://schemas.openxmlformats.org/officeDocument/2006/relationships/image" Target="../media/image131.png"/><Relationship Id="rId2" Type="http://schemas.openxmlformats.org/officeDocument/2006/relationships/image" Target="../media/image118.jpeg"/><Relationship Id="rId16" Type="http://schemas.openxmlformats.org/officeDocument/2006/relationships/image" Target="../media/image130.svg"/><Relationship Id="rId20" Type="http://schemas.openxmlformats.org/officeDocument/2006/relationships/image" Target="../media/image134.svg"/><Relationship Id="rId1" Type="http://schemas.openxmlformats.org/officeDocument/2006/relationships/slideLayout" Target="../slideLayouts/slideLayout7.xml"/><Relationship Id="rId6" Type="http://schemas.openxmlformats.org/officeDocument/2006/relationships/image" Target="../media/image122.svg"/><Relationship Id="rId11" Type="http://schemas.openxmlformats.org/officeDocument/2006/relationships/image" Target="../media/image125.png"/><Relationship Id="rId5" Type="http://schemas.openxmlformats.org/officeDocument/2006/relationships/image" Target="../media/image121.png"/><Relationship Id="rId15" Type="http://schemas.openxmlformats.org/officeDocument/2006/relationships/image" Target="../media/image129.png"/><Relationship Id="rId10" Type="http://schemas.openxmlformats.org/officeDocument/2006/relationships/image" Target="../media/image124.svg"/><Relationship Id="rId19" Type="http://schemas.openxmlformats.org/officeDocument/2006/relationships/image" Target="../media/image133.png"/><Relationship Id="rId4" Type="http://schemas.openxmlformats.org/officeDocument/2006/relationships/image" Target="../media/image120.svg"/><Relationship Id="rId9" Type="http://schemas.openxmlformats.org/officeDocument/2006/relationships/image" Target="../media/image123.png"/><Relationship Id="rId14" Type="http://schemas.openxmlformats.org/officeDocument/2006/relationships/image" Target="../media/image128.svg"/><Relationship Id="rId22" Type="http://schemas.openxmlformats.org/officeDocument/2006/relationships/image" Target="../media/image139.svg"/></Relationships>
</file>

<file path=ppt/slides/_rels/slide3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42.svg"/><Relationship Id="rId13" Type="http://schemas.openxmlformats.org/officeDocument/2006/relationships/image" Target="../media/image147.png"/><Relationship Id="rId18" Type="http://schemas.openxmlformats.org/officeDocument/2006/relationships/image" Target="../media/image152.svg"/><Relationship Id="rId3" Type="http://schemas.openxmlformats.org/officeDocument/2006/relationships/image" Target="../media/image121.png"/><Relationship Id="rId21" Type="http://schemas.openxmlformats.org/officeDocument/2006/relationships/image" Target="../media/image153.png"/><Relationship Id="rId7" Type="http://schemas.openxmlformats.org/officeDocument/2006/relationships/image" Target="../media/image141.png"/><Relationship Id="rId12" Type="http://schemas.openxmlformats.org/officeDocument/2006/relationships/image" Target="../media/image146.svg"/><Relationship Id="rId17" Type="http://schemas.openxmlformats.org/officeDocument/2006/relationships/image" Target="../media/image151.png"/><Relationship Id="rId2" Type="http://schemas.openxmlformats.org/officeDocument/2006/relationships/image" Target="../media/image140.jpeg"/><Relationship Id="rId16" Type="http://schemas.openxmlformats.org/officeDocument/2006/relationships/image" Target="../media/image150.svg"/><Relationship Id="rId20" Type="http://schemas.openxmlformats.org/officeDocument/2006/relationships/image" Target="../media/image134.svg"/><Relationship Id="rId1" Type="http://schemas.openxmlformats.org/officeDocument/2006/relationships/slideLayout" Target="../slideLayouts/slideLayout7.xml"/><Relationship Id="rId6" Type="http://schemas.openxmlformats.org/officeDocument/2006/relationships/image" Target="../media/image137.svg"/><Relationship Id="rId11" Type="http://schemas.openxmlformats.org/officeDocument/2006/relationships/image" Target="../media/image145.png"/><Relationship Id="rId5" Type="http://schemas.openxmlformats.org/officeDocument/2006/relationships/image" Target="../media/image136.png"/><Relationship Id="rId15" Type="http://schemas.openxmlformats.org/officeDocument/2006/relationships/image" Target="../media/image149.png"/><Relationship Id="rId10" Type="http://schemas.openxmlformats.org/officeDocument/2006/relationships/image" Target="../media/image144.svg"/><Relationship Id="rId19" Type="http://schemas.openxmlformats.org/officeDocument/2006/relationships/image" Target="../media/image133.png"/><Relationship Id="rId4" Type="http://schemas.openxmlformats.org/officeDocument/2006/relationships/image" Target="../media/image122.svg"/><Relationship Id="rId9" Type="http://schemas.openxmlformats.org/officeDocument/2006/relationships/image" Target="../media/image143.png"/><Relationship Id="rId14" Type="http://schemas.openxmlformats.org/officeDocument/2006/relationships/image" Target="../media/image148.svg"/><Relationship Id="rId22" Type="http://schemas.openxmlformats.org/officeDocument/2006/relationships/image" Target="../media/image154.svg"/></Relationships>
</file>

<file path=ppt/slides/_rels/slide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146.svg"/><Relationship Id="rId13" Type="http://schemas.openxmlformats.org/officeDocument/2006/relationships/image" Target="../media/image151.png"/><Relationship Id="rId18" Type="http://schemas.openxmlformats.org/officeDocument/2006/relationships/image" Target="../media/image158.svg"/><Relationship Id="rId3" Type="http://schemas.openxmlformats.org/officeDocument/2006/relationships/image" Target="../media/image121.png"/><Relationship Id="rId21" Type="http://schemas.openxmlformats.org/officeDocument/2006/relationships/image" Target="../media/image133.png"/><Relationship Id="rId7" Type="http://schemas.openxmlformats.org/officeDocument/2006/relationships/image" Target="../media/image145.png"/><Relationship Id="rId12" Type="http://schemas.openxmlformats.org/officeDocument/2006/relationships/image" Target="../media/image150.svg"/><Relationship Id="rId17" Type="http://schemas.openxmlformats.org/officeDocument/2006/relationships/image" Target="../media/image157.png"/><Relationship Id="rId2" Type="http://schemas.openxmlformats.org/officeDocument/2006/relationships/image" Target="../media/image140.jpeg"/><Relationship Id="rId16" Type="http://schemas.openxmlformats.org/officeDocument/2006/relationships/image" Target="../media/image156.svg"/><Relationship Id="rId20" Type="http://schemas.openxmlformats.org/officeDocument/2006/relationships/image" Target="../media/image154.svg"/><Relationship Id="rId1" Type="http://schemas.openxmlformats.org/officeDocument/2006/relationships/slideLayout" Target="../slideLayouts/slideLayout7.xml"/><Relationship Id="rId6" Type="http://schemas.openxmlformats.org/officeDocument/2006/relationships/image" Target="../media/image144.svg"/><Relationship Id="rId11" Type="http://schemas.openxmlformats.org/officeDocument/2006/relationships/image" Target="../media/image149.png"/><Relationship Id="rId5" Type="http://schemas.openxmlformats.org/officeDocument/2006/relationships/image" Target="../media/image143.png"/><Relationship Id="rId15" Type="http://schemas.openxmlformats.org/officeDocument/2006/relationships/image" Target="../media/image155.png"/><Relationship Id="rId10" Type="http://schemas.openxmlformats.org/officeDocument/2006/relationships/image" Target="../media/image148.svg"/><Relationship Id="rId19" Type="http://schemas.openxmlformats.org/officeDocument/2006/relationships/image" Target="../media/image153.png"/><Relationship Id="rId4" Type="http://schemas.openxmlformats.org/officeDocument/2006/relationships/image" Target="../media/image122.svg"/><Relationship Id="rId9" Type="http://schemas.openxmlformats.org/officeDocument/2006/relationships/image" Target="../media/image147.png"/><Relationship Id="rId14" Type="http://schemas.openxmlformats.org/officeDocument/2006/relationships/image" Target="../media/image152.svg"/><Relationship Id="rId22" Type="http://schemas.openxmlformats.org/officeDocument/2006/relationships/image" Target="../media/image134.svg"/></Relationships>
</file>

<file path=ppt/slides/_rels/slide3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8" Type="http://schemas.openxmlformats.org/officeDocument/2006/relationships/image" Target="../media/image164.svg"/><Relationship Id="rId13" Type="http://schemas.openxmlformats.org/officeDocument/2006/relationships/image" Target="../media/image169.png"/><Relationship Id="rId18" Type="http://schemas.openxmlformats.org/officeDocument/2006/relationships/image" Target="../media/image158.svg"/><Relationship Id="rId3" Type="http://schemas.openxmlformats.org/officeDocument/2006/relationships/image" Target="../media/image159.png"/><Relationship Id="rId21" Type="http://schemas.openxmlformats.org/officeDocument/2006/relationships/image" Target="../media/image173.png"/><Relationship Id="rId7" Type="http://schemas.openxmlformats.org/officeDocument/2006/relationships/image" Target="../media/image163.png"/><Relationship Id="rId12" Type="http://schemas.openxmlformats.org/officeDocument/2006/relationships/image" Target="../media/image168.svg"/><Relationship Id="rId17" Type="http://schemas.openxmlformats.org/officeDocument/2006/relationships/image" Target="../media/image157.png"/><Relationship Id="rId2" Type="http://schemas.openxmlformats.org/officeDocument/2006/relationships/image" Target="../media/image140.jpeg"/><Relationship Id="rId16" Type="http://schemas.openxmlformats.org/officeDocument/2006/relationships/image" Target="../media/image156.svg"/><Relationship Id="rId20" Type="http://schemas.openxmlformats.org/officeDocument/2006/relationships/image" Target="../media/image172.svg"/><Relationship Id="rId1" Type="http://schemas.openxmlformats.org/officeDocument/2006/relationships/slideLayout" Target="../slideLayouts/slideLayout7.xml"/><Relationship Id="rId6" Type="http://schemas.openxmlformats.org/officeDocument/2006/relationships/image" Target="../media/image162.svg"/><Relationship Id="rId11" Type="http://schemas.openxmlformats.org/officeDocument/2006/relationships/image" Target="../media/image167.png"/><Relationship Id="rId5" Type="http://schemas.openxmlformats.org/officeDocument/2006/relationships/image" Target="../media/image161.png"/><Relationship Id="rId15" Type="http://schemas.openxmlformats.org/officeDocument/2006/relationships/image" Target="../media/image155.png"/><Relationship Id="rId10" Type="http://schemas.openxmlformats.org/officeDocument/2006/relationships/image" Target="../media/image166.svg"/><Relationship Id="rId19" Type="http://schemas.openxmlformats.org/officeDocument/2006/relationships/image" Target="../media/image171.png"/><Relationship Id="rId4" Type="http://schemas.openxmlformats.org/officeDocument/2006/relationships/image" Target="../media/image160.svg"/><Relationship Id="rId9" Type="http://schemas.openxmlformats.org/officeDocument/2006/relationships/image" Target="../media/image165.png"/><Relationship Id="rId14" Type="http://schemas.openxmlformats.org/officeDocument/2006/relationships/image" Target="../media/image170.svg"/><Relationship Id="rId22" Type="http://schemas.openxmlformats.org/officeDocument/2006/relationships/image" Target="../media/image174.sv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8" Type="http://schemas.openxmlformats.org/officeDocument/2006/relationships/image" Target="../media/image162.svg"/><Relationship Id="rId13" Type="http://schemas.openxmlformats.org/officeDocument/2006/relationships/image" Target="../media/image167.png"/><Relationship Id="rId18" Type="http://schemas.openxmlformats.org/officeDocument/2006/relationships/image" Target="../media/image156.svg"/><Relationship Id="rId3" Type="http://schemas.openxmlformats.org/officeDocument/2006/relationships/image" Target="../media/image173.png"/><Relationship Id="rId21" Type="http://schemas.openxmlformats.org/officeDocument/2006/relationships/image" Target="../media/image171.png"/><Relationship Id="rId7" Type="http://schemas.openxmlformats.org/officeDocument/2006/relationships/image" Target="../media/image161.png"/><Relationship Id="rId12" Type="http://schemas.openxmlformats.org/officeDocument/2006/relationships/image" Target="../media/image166.svg"/><Relationship Id="rId17" Type="http://schemas.openxmlformats.org/officeDocument/2006/relationships/image" Target="../media/image155.png"/><Relationship Id="rId2" Type="http://schemas.openxmlformats.org/officeDocument/2006/relationships/image" Target="../media/image140.jpeg"/><Relationship Id="rId16" Type="http://schemas.openxmlformats.org/officeDocument/2006/relationships/image" Target="../media/image170.svg"/><Relationship Id="rId20" Type="http://schemas.openxmlformats.org/officeDocument/2006/relationships/image" Target="../media/image158.svg"/><Relationship Id="rId1" Type="http://schemas.openxmlformats.org/officeDocument/2006/relationships/slideLayout" Target="../slideLayouts/slideLayout7.xml"/><Relationship Id="rId6" Type="http://schemas.openxmlformats.org/officeDocument/2006/relationships/image" Target="../media/image160.svg"/><Relationship Id="rId11" Type="http://schemas.openxmlformats.org/officeDocument/2006/relationships/image" Target="../media/image165.png"/><Relationship Id="rId5" Type="http://schemas.openxmlformats.org/officeDocument/2006/relationships/image" Target="../media/image159.png"/><Relationship Id="rId15" Type="http://schemas.openxmlformats.org/officeDocument/2006/relationships/image" Target="../media/image169.png"/><Relationship Id="rId10" Type="http://schemas.openxmlformats.org/officeDocument/2006/relationships/image" Target="../media/image164.svg"/><Relationship Id="rId19" Type="http://schemas.openxmlformats.org/officeDocument/2006/relationships/image" Target="../media/image157.png"/><Relationship Id="rId4" Type="http://schemas.openxmlformats.org/officeDocument/2006/relationships/image" Target="../media/image174.svg"/><Relationship Id="rId9" Type="http://schemas.openxmlformats.org/officeDocument/2006/relationships/image" Target="../media/image163.png"/><Relationship Id="rId14" Type="http://schemas.openxmlformats.org/officeDocument/2006/relationships/image" Target="../media/image168.svg"/><Relationship Id="rId22" Type="http://schemas.openxmlformats.org/officeDocument/2006/relationships/image" Target="../media/image172.svg"/></Relationships>
</file>

<file path=ppt/slides/_rels/slide42.xml.rels><?xml version="1.0" encoding="UTF-8" standalone="yes"?>
<Relationships xmlns="http://schemas.openxmlformats.org/package/2006/relationships"><Relationship Id="rId8" Type="http://schemas.openxmlformats.org/officeDocument/2006/relationships/image" Target="../media/image174.svg"/><Relationship Id="rId13" Type="http://schemas.openxmlformats.org/officeDocument/2006/relationships/image" Target="../media/image163.png"/><Relationship Id="rId18" Type="http://schemas.openxmlformats.org/officeDocument/2006/relationships/image" Target="../media/image168.svg"/><Relationship Id="rId26" Type="http://schemas.openxmlformats.org/officeDocument/2006/relationships/image" Target="../media/image172.svg"/><Relationship Id="rId3" Type="http://schemas.openxmlformats.org/officeDocument/2006/relationships/image" Target="../media/image175.png"/><Relationship Id="rId21" Type="http://schemas.openxmlformats.org/officeDocument/2006/relationships/image" Target="../media/image155.png"/><Relationship Id="rId7" Type="http://schemas.openxmlformats.org/officeDocument/2006/relationships/image" Target="../media/image173.png"/><Relationship Id="rId12" Type="http://schemas.openxmlformats.org/officeDocument/2006/relationships/image" Target="../media/image162.svg"/><Relationship Id="rId17" Type="http://schemas.openxmlformats.org/officeDocument/2006/relationships/image" Target="../media/image167.png"/><Relationship Id="rId25" Type="http://schemas.openxmlformats.org/officeDocument/2006/relationships/image" Target="../media/image171.png"/><Relationship Id="rId2" Type="http://schemas.openxmlformats.org/officeDocument/2006/relationships/image" Target="../media/image140.jpeg"/><Relationship Id="rId16" Type="http://schemas.openxmlformats.org/officeDocument/2006/relationships/image" Target="../media/image166.svg"/><Relationship Id="rId20" Type="http://schemas.openxmlformats.org/officeDocument/2006/relationships/image" Target="../media/image170.svg"/><Relationship Id="rId1" Type="http://schemas.openxmlformats.org/officeDocument/2006/relationships/slideLayout" Target="../slideLayouts/slideLayout7.xml"/><Relationship Id="rId6" Type="http://schemas.openxmlformats.org/officeDocument/2006/relationships/image" Target="../media/image178.svg"/><Relationship Id="rId11" Type="http://schemas.openxmlformats.org/officeDocument/2006/relationships/image" Target="../media/image161.png"/><Relationship Id="rId24" Type="http://schemas.openxmlformats.org/officeDocument/2006/relationships/image" Target="../media/image158.svg"/><Relationship Id="rId5" Type="http://schemas.openxmlformats.org/officeDocument/2006/relationships/image" Target="../media/image177.png"/><Relationship Id="rId15" Type="http://schemas.openxmlformats.org/officeDocument/2006/relationships/image" Target="../media/image165.png"/><Relationship Id="rId23" Type="http://schemas.openxmlformats.org/officeDocument/2006/relationships/image" Target="../media/image157.png"/><Relationship Id="rId10" Type="http://schemas.openxmlformats.org/officeDocument/2006/relationships/image" Target="../media/image160.svg"/><Relationship Id="rId19" Type="http://schemas.openxmlformats.org/officeDocument/2006/relationships/image" Target="../media/image169.png"/><Relationship Id="rId4" Type="http://schemas.openxmlformats.org/officeDocument/2006/relationships/image" Target="../media/image176.svg"/><Relationship Id="rId9" Type="http://schemas.openxmlformats.org/officeDocument/2006/relationships/image" Target="../media/image159.png"/><Relationship Id="rId14" Type="http://schemas.openxmlformats.org/officeDocument/2006/relationships/image" Target="../media/image164.svg"/><Relationship Id="rId22" Type="http://schemas.openxmlformats.org/officeDocument/2006/relationships/image" Target="../media/image156.svg"/></Relationships>
</file>

<file path=ppt/slides/_rels/slide4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82.svg"/><Relationship Id="rId13" Type="http://schemas.openxmlformats.org/officeDocument/2006/relationships/image" Target="../media/image187.png"/><Relationship Id="rId18" Type="http://schemas.openxmlformats.org/officeDocument/2006/relationships/image" Target="../media/image192.svg"/><Relationship Id="rId26" Type="http://schemas.openxmlformats.org/officeDocument/2006/relationships/image" Target="../media/image200.svg"/><Relationship Id="rId3" Type="http://schemas.openxmlformats.org/officeDocument/2006/relationships/image" Target="../media/image179.png"/><Relationship Id="rId21" Type="http://schemas.openxmlformats.org/officeDocument/2006/relationships/image" Target="../media/image195.png"/><Relationship Id="rId7" Type="http://schemas.openxmlformats.org/officeDocument/2006/relationships/image" Target="../media/image181.png"/><Relationship Id="rId12" Type="http://schemas.openxmlformats.org/officeDocument/2006/relationships/image" Target="../media/image186.svg"/><Relationship Id="rId17" Type="http://schemas.openxmlformats.org/officeDocument/2006/relationships/image" Target="../media/image191.png"/><Relationship Id="rId25" Type="http://schemas.openxmlformats.org/officeDocument/2006/relationships/image" Target="../media/image199.png"/><Relationship Id="rId2" Type="http://schemas.openxmlformats.org/officeDocument/2006/relationships/image" Target="../media/image140.jpeg"/><Relationship Id="rId16" Type="http://schemas.openxmlformats.org/officeDocument/2006/relationships/image" Target="../media/image190.svg"/><Relationship Id="rId20" Type="http://schemas.openxmlformats.org/officeDocument/2006/relationships/image" Target="../media/image194.svg"/><Relationship Id="rId1" Type="http://schemas.openxmlformats.org/officeDocument/2006/relationships/slideLayout" Target="../slideLayouts/slideLayout7.xml"/><Relationship Id="rId6" Type="http://schemas.openxmlformats.org/officeDocument/2006/relationships/image" Target="../media/image160.svg"/><Relationship Id="rId11" Type="http://schemas.openxmlformats.org/officeDocument/2006/relationships/image" Target="../media/image185.png"/><Relationship Id="rId24" Type="http://schemas.openxmlformats.org/officeDocument/2006/relationships/image" Target="../media/image198.svg"/><Relationship Id="rId5" Type="http://schemas.openxmlformats.org/officeDocument/2006/relationships/image" Target="../media/image159.png"/><Relationship Id="rId15" Type="http://schemas.openxmlformats.org/officeDocument/2006/relationships/image" Target="../media/image189.png"/><Relationship Id="rId23" Type="http://schemas.openxmlformats.org/officeDocument/2006/relationships/image" Target="../media/image197.png"/><Relationship Id="rId10" Type="http://schemas.openxmlformats.org/officeDocument/2006/relationships/image" Target="../media/image184.svg"/><Relationship Id="rId19" Type="http://schemas.openxmlformats.org/officeDocument/2006/relationships/image" Target="../media/image193.png"/><Relationship Id="rId4" Type="http://schemas.openxmlformats.org/officeDocument/2006/relationships/image" Target="../media/image180.svg"/><Relationship Id="rId9" Type="http://schemas.openxmlformats.org/officeDocument/2006/relationships/image" Target="../media/image183.png"/><Relationship Id="rId14" Type="http://schemas.openxmlformats.org/officeDocument/2006/relationships/image" Target="../media/image188.svg"/><Relationship Id="rId22" Type="http://schemas.openxmlformats.org/officeDocument/2006/relationships/image" Target="../media/image196.svg"/></Relationships>
</file>

<file path=ppt/slides/_rels/slide4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0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8.jpeg"/><Relationship Id="rId1" Type="http://schemas.openxmlformats.org/officeDocument/2006/relationships/slideLayout" Target="../slideLayouts/slideLayout7.xml"/><Relationship Id="rId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36288">
            <a:off x="11539507" y="-2230165"/>
            <a:ext cx="6235284" cy="14747331"/>
          </a:xfrm>
          <a:prstGeom prst="rect">
            <a:avLst/>
          </a:prstGeom>
          <a:solidFill>
            <a:srgbClr val="6CE8F4"/>
          </a:solidFill>
        </p:spPr>
        <p:txBody>
          <a:bodyPr/>
          <a:lstStyle/>
          <a:p>
            <a:endParaRPr lang="it-IT"/>
          </a:p>
        </p:txBody>
      </p:sp>
      <p:pic>
        <p:nvPicPr>
          <p:cNvPr id="3" name="Picture 3"/>
          <p:cNvPicPr>
            <a:picLocks noChangeAspect="1"/>
          </p:cNvPicPr>
          <p:nvPr/>
        </p:nvPicPr>
        <p:blipFill>
          <a:blip r:embed="rId2"/>
          <a:srcRect l="47" r="77"/>
          <a:stretch>
            <a:fillRect/>
          </a:stretch>
        </p:blipFill>
        <p:spPr>
          <a:xfrm>
            <a:off x="11487708" y="421594"/>
            <a:ext cx="6398044" cy="9443813"/>
          </a:xfrm>
          <a:prstGeom prst="rect">
            <a:avLst/>
          </a:prstGeom>
        </p:spPr>
      </p:pic>
      <p:pic>
        <p:nvPicPr>
          <p:cNvPr id="4" name="Picture 4"/>
          <p:cNvPicPr>
            <a:picLocks noChangeAspect="1"/>
          </p:cNvPicPr>
          <p:nvPr/>
        </p:nvPicPr>
        <p:blipFill>
          <a:blip r:embed="rId3"/>
          <a:srcRect/>
          <a:stretch>
            <a:fillRect/>
          </a:stretch>
        </p:blipFill>
        <p:spPr>
          <a:xfrm>
            <a:off x="164752" y="142443"/>
            <a:ext cx="1542619" cy="1028413"/>
          </a:xfrm>
          <a:prstGeom prst="rect">
            <a:avLst/>
          </a:prstGeom>
        </p:spPr>
      </p:pic>
      <p:pic>
        <p:nvPicPr>
          <p:cNvPr id="5" name="Picture 5"/>
          <p:cNvPicPr>
            <a:picLocks noChangeAspect="1"/>
          </p:cNvPicPr>
          <p:nvPr/>
        </p:nvPicPr>
        <p:blipFill>
          <a:blip r:embed="rId4"/>
          <a:srcRect/>
          <a:stretch>
            <a:fillRect/>
          </a:stretch>
        </p:blipFill>
        <p:spPr>
          <a:xfrm>
            <a:off x="164752" y="9450435"/>
            <a:ext cx="3129169" cy="641480"/>
          </a:xfrm>
          <a:prstGeom prst="rect">
            <a:avLst/>
          </a:prstGeom>
        </p:spPr>
      </p:pic>
      <p:sp>
        <p:nvSpPr>
          <p:cNvPr id="6" name="TextBox 6"/>
          <p:cNvSpPr txBox="1"/>
          <p:nvPr/>
        </p:nvSpPr>
        <p:spPr>
          <a:xfrm>
            <a:off x="1976146" y="417191"/>
            <a:ext cx="6899079" cy="478917"/>
          </a:xfrm>
          <a:prstGeom prst="rect">
            <a:avLst/>
          </a:prstGeom>
        </p:spPr>
        <p:txBody>
          <a:bodyPr lIns="0" tIns="0" rIns="0" bIns="0" rtlCol="0" anchor="t">
            <a:spAutoFit/>
          </a:bodyPr>
          <a:lstStyle/>
          <a:p>
            <a:pPr>
              <a:lnSpc>
                <a:spcPts val="3744"/>
              </a:lnSpc>
            </a:pPr>
            <a:r>
              <a:rPr lang="en-US" sz="3200" spc="288">
                <a:solidFill>
                  <a:srgbClr val="FFFFFF"/>
                </a:solidFill>
                <a:latin typeface="Raleway Bold"/>
              </a:rPr>
              <a:t>BE+ PROJECT</a:t>
            </a:r>
          </a:p>
        </p:txBody>
      </p:sp>
      <p:sp>
        <p:nvSpPr>
          <p:cNvPr id="7" name="TextBox 7"/>
          <p:cNvSpPr txBox="1"/>
          <p:nvPr/>
        </p:nvSpPr>
        <p:spPr>
          <a:xfrm>
            <a:off x="829444" y="3274861"/>
            <a:ext cx="8946759" cy="3445094"/>
          </a:xfrm>
          <a:prstGeom prst="rect">
            <a:avLst/>
          </a:prstGeom>
        </p:spPr>
        <p:txBody>
          <a:bodyPr lIns="0" tIns="0" rIns="0" bIns="0" rtlCol="0" anchor="t">
            <a:spAutoFit/>
          </a:bodyPr>
          <a:lstStyle/>
          <a:p>
            <a:pPr>
              <a:lnSpc>
                <a:spcPts val="8819"/>
              </a:lnSpc>
            </a:pPr>
            <a:r>
              <a:rPr lang="en-US" sz="8017">
                <a:solidFill>
                  <a:srgbClr val="FFFFFF"/>
                </a:solidFill>
                <a:latin typeface="Hussar Ekologiczy Italics"/>
              </a:rPr>
              <a:t>PROJECT CYCLE MANAGEMENT AND ERASMUS+</a:t>
            </a:r>
          </a:p>
        </p:txBody>
      </p:sp>
      <p:sp>
        <p:nvSpPr>
          <p:cNvPr id="9" name="TextBox 8">
            <a:extLst>
              <a:ext uri="{FF2B5EF4-FFF2-40B4-BE49-F238E27FC236}">
                <a16:creationId xmlns:a16="http://schemas.microsoft.com/office/drawing/2014/main" id="{E2718483-9DD9-5E0F-E161-0CBCA6F43FC3}"/>
              </a:ext>
            </a:extLst>
          </p:cNvPr>
          <p:cNvSpPr txBox="1"/>
          <p:nvPr/>
        </p:nvSpPr>
        <p:spPr>
          <a:xfrm>
            <a:off x="380157" y="7938730"/>
            <a:ext cx="10091056" cy="1200329"/>
          </a:xfrm>
          <a:prstGeom prst="rect">
            <a:avLst/>
          </a:prstGeom>
          <a:noFill/>
        </p:spPr>
        <p:txBody>
          <a:bodyPr wrap="square">
            <a:spAutoFit/>
          </a:bodyPr>
          <a:lstStyle/>
          <a:p>
            <a:r>
              <a:rPr lang="en-US" dirty="0">
                <a:solidFill>
                  <a:schemeClr val="bg1"/>
                </a:solidFill>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 </a:t>
            </a:r>
            <a:r>
              <a:rPr lang="it-IT" b="0" i="0" dirty="0">
                <a:solidFill>
                  <a:schemeClr val="bg1"/>
                </a:solidFill>
                <a:effectLst/>
                <a:latin typeface="Asap"/>
              </a:rPr>
              <a:t>[Project nr. 2020-1-SE01-KA201-077822]</a:t>
            </a:r>
            <a:endParaRPr lang="it-IT"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519840">
            <a:off x="-1237738" y="-1695416"/>
            <a:ext cx="4233780" cy="12330974"/>
          </a:xfrm>
          <a:prstGeom prst="rect">
            <a:avLst/>
          </a:prstGeom>
          <a:solidFill>
            <a:srgbClr val="6CE8F4"/>
          </a:solidFill>
        </p:spPr>
        <p:txBody>
          <a:bodyPr/>
          <a:lstStyle/>
          <a:p>
            <a:endParaRPr lang="it-IT"/>
          </a:p>
        </p:txBody>
      </p:sp>
      <p:sp>
        <p:nvSpPr>
          <p:cNvPr id="3" name="AutoShape 3"/>
          <p:cNvSpPr/>
          <p:nvPr/>
        </p:nvSpPr>
        <p:spPr>
          <a:xfrm rot="5400000">
            <a:off x="-23904" y="5456454"/>
            <a:ext cx="6590711" cy="97516"/>
          </a:xfrm>
          <a:prstGeom prst="rect">
            <a:avLst/>
          </a:prstGeom>
          <a:solidFill>
            <a:srgbClr val="FDFCFB"/>
          </a:solidFill>
        </p:spPr>
        <p:txBody>
          <a:bodyPr/>
          <a:lstStyle/>
          <a:p>
            <a:endParaRPr lang="it-IT"/>
          </a:p>
        </p:txBody>
      </p:sp>
      <p:grpSp>
        <p:nvGrpSpPr>
          <p:cNvPr id="4" name="Group 4"/>
          <p:cNvGrpSpPr/>
          <p:nvPr/>
        </p:nvGrpSpPr>
        <p:grpSpPr>
          <a:xfrm>
            <a:off x="2193304" y="2429834"/>
            <a:ext cx="1326665" cy="486156"/>
            <a:chOff x="0" y="0"/>
            <a:chExt cx="1386275" cy="508000"/>
          </a:xfrm>
        </p:grpSpPr>
        <p:sp>
          <p:nvSpPr>
            <p:cNvPr id="5" name="Freeform 5"/>
            <p:cNvSpPr/>
            <p:nvPr/>
          </p:nvSpPr>
          <p:spPr>
            <a:xfrm>
              <a:off x="938878"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004AAD"/>
            </a:solidFill>
          </p:spPr>
          <p:txBody>
            <a:bodyPr/>
            <a:lstStyle/>
            <a:p>
              <a:endParaRPr lang="it-IT"/>
            </a:p>
          </p:txBody>
        </p:sp>
        <p:sp>
          <p:nvSpPr>
            <p:cNvPr id="6" name="Freeform 6"/>
            <p:cNvSpPr/>
            <p:nvPr/>
          </p:nvSpPr>
          <p:spPr>
            <a:xfrm>
              <a:off x="0" y="11430"/>
              <a:ext cx="1386276" cy="485140"/>
            </a:xfrm>
            <a:custGeom>
              <a:avLst/>
              <a:gdLst/>
              <a:ahLst/>
              <a:cxnLst/>
              <a:rect l="l" t="t" r="r" b="b"/>
              <a:pathLst>
                <a:path w="1386276" h="485140">
                  <a:moveTo>
                    <a:pt x="1142435" y="0"/>
                  </a:moveTo>
                  <a:cubicBezTo>
                    <a:pt x="1021785" y="0"/>
                    <a:pt x="921455" y="88900"/>
                    <a:pt x="902405" y="204470"/>
                  </a:cubicBezTo>
                  <a:lnTo>
                    <a:pt x="0" y="204470"/>
                  </a:lnTo>
                  <a:lnTo>
                    <a:pt x="0" y="280670"/>
                  </a:lnTo>
                  <a:lnTo>
                    <a:pt x="903675" y="280670"/>
                  </a:lnTo>
                  <a:cubicBezTo>
                    <a:pt x="921455" y="396240"/>
                    <a:pt x="1023055" y="485140"/>
                    <a:pt x="1143705" y="485140"/>
                  </a:cubicBezTo>
                  <a:cubicBezTo>
                    <a:pt x="1278325" y="485140"/>
                    <a:pt x="1386275" y="375920"/>
                    <a:pt x="1386275" y="242570"/>
                  </a:cubicBezTo>
                  <a:cubicBezTo>
                    <a:pt x="1386276" y="107950"/>
                    <a:pt x="1277055" y="0"/>
                    <a:pt x="1142435" y="0"/>
                  </a:cubicBezTo>
                  <a:close/>
                  <a:moveTo>
                    <a:pt x="1142435" y="408940"/>
                  </a:moveTo>
                  <a:cubicBezTo>
                    <a:pt x="1050995" y="408940"/>
                    <a:pt x="976065" y="334010"/>
                    <a:pt x="976065" y="242570"/>
                  </a:cubicBezTo>
                  <a:cubicBezTo>
                    <a:pt x="976065" y="151130"/>
                    <a:pt x="1050995" y="76200"/>
                    <a:pt x="1142435" y="76200"/>
                  </a:cubicBezTo>
                  <a:cubicBezTo>
                    <a:pt x="1233875" y="76200"/>
                    <a:pt x="1308805" y="151130"/>
                    <a:pt x="1308805" y="242570"/>
                  </a:cubicBezTo>
                  <a:cubicBezTo>
                    <a:pt x="1310075" y="334010"/>
                    <a:pt x="1235145" y="408940"/>
                    <a:pt x="1142435" y="408940"/>
                  </a:cubicBezTo>
                  <a:close/>
                </a:path>
              </a:pathLst>
            </a:custGeom>
            <a:solidFill>
              <a:srgbClr val="FDFCFB"/>
            </a:solidFill>
          </p:spPr>
          <p:txBody>
            <a:bodyPr/>
            <a:lstStyle/>
            <a:p>
              <a:endParaRPr lang="it-IT"/>
            </a:p>
          </p:txBody>
        </p:sp>
      </p:grpSp>
      <p:grpSp>
        <p:nvGrpSpPr>
          <p:cNvPr id="7" name="Group 7"/>
          <p:cNvGrpSpPr/>
          <p:nvPr/>
        </p:nvGrpSpPr>
        <p:grpSpPr>
          <a:xfrm>
            <a:off x="2193304" y="4471790"/>
            <a:ext cx="1326665" cy="486156"/>
            <a:chOff x="0" y="0"/>
            <a:chExt cx="1386275" cy="508000"/>
          </a:xfrm>
        </p:grpSpPr>
        <p:sp>
          <p:nvSpPr>
            <p:cNvPr id="8" name="Freeform 8"/>
            <p:cNvSpPr/>
            <p:nvPr/>
          </p:nvSpPr>
          <p:spPr>
            <a:xfrm>
              <a:off x="938878"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004AAD"/>
            </a:solidFill>
          </p:spPr>
          <p:txBody>
            <a:bodyPr/>
            <a:lstStyle/>
            <a:p>
              <a:endParaRPr lang="it-IT"/>
            </a:p>
          </p:txBody>
        </p:sp>
        <p:sp>
          <p:nvSpPr>
            <p:cNvPr id="9" name="Freeform 9"/>
            <p:cNvSpPr/>
            <p:nvPr/>
          </p:nvSpPr>
          <p:spPr>
            <a:xfrm>
              <a:off x="0" y="11430"/>
              <a:ext cx="1386276" cy="485140"/>
            </a:xfrm>
            <a:custGeom>
              <a:avLst/>
              <a:gdLst/>
              <a:ahLst/>
              <a:cxnLst/>
              <a:rect l="l" t="t" r="r" b="b"/>
              <a:pathLst>
                <a:path w="1386276" h="485140">
                  <a:moveTo>
                    <a:pt x="1142435" y="0"/>
                  </a:moveTo>
                  <a:cubicBezTo>
                    <a:pt x="1021785" y="0"/>
                    <a:pt x="921455" y="88900"/>
                    <a:pt x="902405" y="204470"/>
                  </a:cubicBezTo>
                  <a:lnTo>
                    <a:pt x="0" y="204470"/>
                  </a:lnTo>
                  <a:lnTo>
                    <a:pt x="0" y="280670"/>
                  </a:lnTo>
                  <a:lnTo>
                    <a:pt x="903675" y="280670"/>
                  </a:lnTo>
                  <a:cubicBezTo>
                    <a:pt x="921455" y="396240"/>
                    <a:pt x="1023055" y="485140"/>
                    <a:pt x="1143705" y="485140"/>
                  </a:cubicBezTo>
                  <a:cubicBezTo>
                    <a:pt x="1278325" y="485140"/>
                    <a:pt x="1386275" y="375920"/>
                    <a:pt x="1386275" y="242570"/>
                  </a:cubicBezTo>
                  <a:cubicBezTo>
                    <a:pt x="1386276" y="107950"/>
                    <a:pt x="1277055" y="0"/>
                    <a:pt x="1142435" y="0"/>
                  </a:cubicBezTo>
                  <a:close/>
                  <a:moveTo>
                    <a:pt x="1142435" y="408940"/>
                  </a:moveTo>
                  <a:cubicBezTo>
                    <a:pt x="1050995" y="408940"/>
                    <a:pt x="976065" y="334010"/>
                    <a:pt x="976065" y="242570"/>
                  </a:cubicBezTo>
                  <a:cubicBezTo>
                    <a:pt x="976065" y="151130"/>
                    <a:pt x="1050995" y="76200"/>
                    <a:pt x="1142435" y="76200"/>
                  </a:cubicBezTo>
                  <a:cubicBezTo>
                    <a:pt x="1233875" y="76200"/>
                    <a:pt x="1308805" y="151130"/>
                    <a:pt x="1308805" y="242570"/>
                  </a:cubicBezTo>
                  <a:cubicBezTo>
                    <a:pt x="1310075" y="334010"/>
                    <a:pt x="1235145" y="408940"/>
                    <a:pt x="1142435" y="408940"/>
                  </a:cubicBezTo>
                  <a:close/>
                </a:path>
              </a:pathLst>
            </a:custGeom>
            <a:solidFill>
              <a:srgbClr val="FDFCFB"/>
            </a:solidFill>
          </p:spPr>
          <p:txBody>
            <a:bodyPr/>
            <a:lstStyle/>
            <a:p>
              <a:endParaRPr lang="it-IT"/>
            </a:p>
          </p:txBody>
        </p:sp>
      </p:grpSp>
      <p:grpSp>
        <p:nvGrpSpPr>
          <p:cNvPr id="10" name="Group 10"/>
          <p:cNvGrpSpPr/>
          <p:nvPr/>
        </p:nvGrpSpPr>
        <p:grpSpPr>
          <a:xfrm>
            <a:off x="2193304" y="7332715"/>
            <a:ext cx="1326665" cy="486156"/>
            <a:chOff x="0" y="0"/>
            <a:chExt cx="1386275" cy="508000"/>
          </a:xfrm>
        </p:grpSpPr>
        <p:sp>
          <p:nvSpPr>
            <p:cNvPr id="11" name="Freeform 11"/>
            <p:cNvSpPr/>
            <p:nvPr/>
          </p:nvSpPr>
          <p:spPr>
            <a:xfrm>
              <a:off x="938878" y="49530"/>
              <a:ext cx="407115" cy="408940"/>
            </a:xfrm>
            <a:custGeom>
              <a:avLst/>
              <a:gdLst/>
              <a:ahLst/>
              <a:cxnLst/>
              <a:rect l="l" t="t" r="r" b="b"/>
              <a:pathLst>
                <a:path w="407115" h="408940">
                  <a:moveTo>
                    <a:pt x="203557" y="0"/>
                  </a:moveTo>
                  <a:cubicBezTo>
                    <a:pt x="316126" y="503"/>
                    <a:pt x="407115" y="91900"/>
                    <a:pt x="407115" y="204470"/>
                  </a:cubicBezTo>
                  <a:cubicBezTo>
                    <a:pt x="407115" y="317040"/>
                    <a:pt x="316126" y="408437"/>
                    <a:pt x="203557" y="408940"/>
                  </a:cubicBezTo>
                  <a:cubicBezTo>
                    <a:pt x="90989" y="408437"/>
                    <a:pt x="0" y="317040"/>
                    <a:pt x="0" y="204470"/>
                  </a:cubicBezTo>
                  <a:cubicBezTo>
                    <a:pt x="0" y="91900"/>
                    <a:pt x="90989" y="503"/>
                    <a:pt x="203557" y="0"/>
                  </a:cubicBezTo>
                  <a:close/>
                </a:path>
              </a:pathLst>
            </a:custGeom>
            <a:solidFill>
              <a:srgbClr val="004AAD"/>
            </a:solidFill>
          </p:spPr>
          <p:txBody>
            <a:bodyPr/>
            <a:lstStyle/>
            <a:p>
              <a:endParaRPr lang="it-IT"/>
            </a:p>
          </p:txBody>
        </p:sp>
        <p:sp>
          <p:nvSpPr>
            <p:cNvPr id="12" name="Freeform 12"/>
            <p:cNvSpPr/>
            <p:nvPr/>
          </p:nvSpPr>
          <p:spPr>
            <a:xfrm>
              <a:off x="0" y="11430"/>
              <a:ext cx="1386276" cy="485140"/>
            </a:xfrm>
            <a:custGeom>
              <a:avLst/>
              <a:gdLst/>
              <a:ahLst/>
              <a:cxnLst/>
              <a:rect l="l" t="t" r="r" b="b"/>
              <a:pathLst>
                <a:path w="1386276" h="485140">
                  <a:moveTo>
                    <a:pt x="1142435" y="0"/>
                  </a:moveTo>
                  <a:cubicBezTo>
                    <a:pt x="1021785" y="0"/>
                    <a:pt x="921455" y="88900"/>
                    <a:pt x="902405" y="204470"/>
                  </a:cubicBezTo>
                  <a:lnTo>
                    <a:pt x="0" y="204470"/>
                  </a:lnTo>
                  <a:lnTo>
                    <a:pt x="0" y="280670"/>
                  </a:lnTo>
                  <a:lnTo>
                    <a:pt x="903675" y="280670"/>
                  </a:lnTo>
                  <a:cubicBezTo>
                    <a:pt x="921455" y="396240"/>
                    <a:pt x="1023055" y="485140"/>
                    <a:pt x="1143705" y="485140"/>
                  </a:cubicBezTo>
                  <a:cubicBezTo>
                    <a:pt x="1278325" y="485140"/>
                    <a:pt x="1386275" y="375920"/>
                    <a:pt x="1386275" y="242570"/>
                  </a:cubicBezTo>
                  <a:cubicBezTo>
                    <a:pt x="1386276" y="107950"/>
                    <a:pt x="1277055" y="0"/>
                    <a:pt x="1142435" y="0"/>
                  </a:cubicBezTo>
                  <a:close/>
                  <a:moveTo>
                    <a:pt x="1142435" y="408940"/>
                  </a:moveTo>
                  <a:cubicBezTo>
                    <a:pt x="1050995" y="408940"/>
                    <a:pt x="976065" y="334010"/>
                    <a:pt x="976065" y="242570"/>
                  </a:cubicBezTo>
                  <a:cubicBezTo>
                    <a:pt x="976065" y="151130"/>
                    <a:pt x="1050995" y="76200"/>
                    <a:pt x="1142435" y="76200"/>
                  </a:cubicBezTo>
                  <a:cubicBezTo>
                    <a:pt x="1233875" y="76200"/>
                    <a:pt x="1308805" y="151130"/>
                    <a:pt x="1308805" y="242570"/>
                  </a:cubicBezTo>
                  <a:cubicBezTo>
                    <a:pt x="1310075" y="334010"/>
                    <a:pt x="1235145" y="408940"/>
                    <a:pt x="1142435" y="408940"/>
                  </a:cubicBezTo>
                  <a:close/>
                </a:path>
              </a:pathLst>
            </a:custGeom>
            <a:solidFill>
              <a:srgbClr val="FDFCFB"/>
            </a:solidFill>
          </p:spPr>
          <p:txBody>
            <a:bodyPr/>
            <a:lstStyle/>
            <a:p>
              <a:endParaRPr lang="it-IT"/>
            </a:p>
          </p:txBody>
        </p:sp>
      </p:grpSp>
      <p:pic>
        <p:nvPicPr>
          <p:cNvPr id="13" name="Picture 13"/>
          <p:cNvPicPr>
            <a:picLocks noChangeAspect="1"/>
          </p:cNvPicPr>
          <p:nvPr/>
        </p:nvPicPr>
        <p:blipFill>
          <a:blip r:embed="rId2"/>
          <a:srcRect/>
          <a:stretch>
            <a:fillRect/>
          </a:stretch>
        </p:blipFill>
        <p:spPr>
          <a:xfrm>
            <a:off x="7787391" y="2298564"/>
            <a:ext cx="1693494" cy="1693494"/>
          </a:xfrm>
          <a:prstGeom prst="rect">
            <a:avLst/>
          </a:prstGeom>
        </p:spPr>
      </p:pic>
      <p:grpSp>
        <p:nvGrpSpPr>
          <p:cNvPr id="14" name="Group 14"/>
          <p:cNvGrpSpPr/>
          <p:nvPr/>
        </p:nvGrpSpPr>
        <p:grpSpPr>
          <a:xfrm>
            <a:off x="7678934" y="4601657"/>
            <a:ext cx="1910407" cy="1693494"/>
            <a:chOff x="0" y="0"/>
            <a:chExt cx="503153" cy="446023"/>
          </a:xfrm>
        </p:grpSpPr>
        <p:sp>
          <p:nvSpPr>
            <p:cNvPr id="15" name="Freeform 15"/>
            <p:cNvSpPr/>
            <p:nvPr/>
          </p:nvSpPr>
          <p:spPr>
            <a:xfrm>
              <a:off x="0" y="0"/>
              <a:ext cx="503153" cy="446023"/>
            </a:xfrm>
            <a:custGeom>
              <a:avLst/>
              <a:gdLst/>
              <a:ahLst/>
              <a:cxnLst/>
              <a:rect l="l" t="t" r="r" b="b"/>
              <a:pathLst>
                <a:path w="503153" h="446023">
                  <a:moveTo>
                    <a:pt x="0" y="0"/>
                  </a:moveTo>
                  <a:lnTo>
                    <a:pt x="503153" y="0"/>
                  </a:lnTo>
                  <a:lnTo>
                    <a:pt x="503153" y="446023"/>
                  </a:lnTo>
                  <a:lnTo>
                    <a:pt x="0" y="446023"/>
                  </a:lnTo>
                  <a:close/>
                </a:path>
              </a:pathLst>
            </a:custGeom>
            <a:solidFill>
              <a:srgbClr val="FFFFFF"/>
            </a:solidFill>
          </p:spPr>
          <p:txBody>
            <a:bodyPr/>
            <a:lstStyle/>
            <a:p>
              <a:endParaRPr lang="it-IT"/>
            </a:p>
          </p:txBody>
        </p:sp>
        <p:sp>
          <p:nvSpPr>
            <p:cNvPr id="16" name="TextBox 16"/>
            <p:cNvSpPr txBox="1"/>
            <p:nvPr/>
          </p:nvSpPr>
          <p:spPr>
            <a:xfrm>
              <a:off x="0" y="-47625"/>
              <a:ext cx="812800" cy="860425"/>
            </a:xfrm>
            <a:prstGeom prst="rect">
              <a:avLst/>
            </a:prstGeom>
          </p:spPr>
          <p:txBody>
            <a:bodyPr lIns="50800" tIns="50800" rIns="50800" bIns="50800" rtlCol="0" anchor="ctr"/>
            <a:lstStyle/>
            <a:p>
              <a:pPr algn="ctr">
                <a:lnSpc>
                  <a:spcPts val="2420"/>
                </a:lnSpc>
              </a:pPr>
              <a:endParaRPr/>
            </a:p>
          </p:txBody>
        </p:sp>
      </p:grpSp>
      <p:pic>
        <p:nvPicPr>
          <p:cNvPr id="17" name="Picture 17"/>
          <p:cNvPicPr>
            <a:picLocks noChangeAspect="1"/>
          </p:cNvPicPr>
          <p:nvPr/>
        </p:nvPicPr>
        <p:blipFill>
          <a:blip r:embed="rId3"/>
          <a:srcRect/>
          <a:stretch>
            <a:fillRect/>
          </a:stretch>
        </p:blipFill>
        <p:spPr>
          <a:xfrm>
            <a:off x="7844457" y="4878079"/>
            <a:ext cx="1579361" cy="1140650"/>
          </a:xfrm>
          <a:prstGeom prst="rect">
            <a:avLst/>
          </a:prstGeom>
        </p:spPr>
      </p:pic>
      <p:grpSp>
        <p:nvGrpSpPr>
          <p:cNvPr id="18" name="Group 18"/>
          <p:cNvGrpSpPr/>
          <p:nvPr/>
        </p:nvGrpSpPr>
        <p:grpSpPr>
          <a:xfrm>
            <a:off x="7787391" y="8222985"/>
            <a:ext cx="1910407" cy="1693494"/>
            <a:chOff x="0" y="0"/>
            <a:chExt cx="503153" cy="446023"/>
          </a:xfrm>
        </p:grpSpPr>
        <p:sp>
          <p:nvSpPr>
            <p:cNvPr id="19" name="Freeform 19"/>
            <p:cNvSpPr/>
            <p:nvPr/>
          </p:nvSpPr>
          <p:spPr>
            <a:xfrm>
              <a:off x="0" y="0"/>
              <a:ext cx="503153" cy="446023"/>
            </a:xfrm>
            <a:custGeom>
              <a:avLst/>
              <a:gdLst/>
              <a:ahLst/>
              <a:cxnLst/>
              <a:rect l="l" t="t" r="r" b="b"/>
              <a:pathLst>
                <a:path w="503153" h="446023">
                  <a:moveTo>
                    <a:pt x="0" y="0"/>
                  </a:moveTo>
                  <a:lnTo>
                    <a:pt x="503153" y="0"/>
                  </a:lnTo>
                  <a:lnTo>
                    <a:pt x="503153" y="446023"/>
                  </a:lnTo>
                  <a:lnTo>
                    <a:pt x="0" y="446023"/>
                  </a:lnTo>
                  <a:close/>
                </a:path>
              </a:pathLst>
            </a:custGeom>
            <a:solidFill>
              <a:srgbClr val="FFFFFF"/>
            </a:solidFill>
          </p:spPr>
          <p:txBody>
            <a:bodyPr/>
            <a:lstStyle/>
            <a:p>
              <a:endParaRPr lang="it-IT"/>
            </a:p>
          </p:txBody>
        </p:sp>
        <p:sp>
          <p:nvSpPr>
            <p:cNvPr id="20" name="TextBox 20"/>
            <p:cNvSpPr txBox="1"/>
            <p:nvPr/>
          </p:nvSpPr>
          <p:spPr>
            <a:xfrm>
              <a:off x="0" y="-47625"/>
              <a:ext cx="812800" cy="860425"/>
            </a:xfrm>
            <a:prstGeom prst="rect">
              <a:avLst/>
            </a:prstGeom>
          </p:spPr>
          <p:txBody>
            <a:bodyPr lIns="50800" tIns="50800" rIns="50800" bIns="50800" rtlCol="0" anchor="ctr"/>
            <a:lstStyle/>
            <a:p>
              <a:pPr algn="ctr">
                <a:lnSpc>
                  <a:spcPts val="2420"/>
                </a:lnSpc>
              </a:pPr>
              <a:endParaRPr/>
            </a:p>
          </p:txBody>
        </p:sp>
      </p:grpSp>
      <p:pic>
        <p:nvPicPr>
          <p:cNvPr id="21" name="Picture 21"/>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8174336" y="8423010"/>
            <a:ext cx="1136516" cy="1420645"/>
          </a:xfrm>
          <a:prstGeom prst="rect">
            <a:avLst/>
          </a:prstGeom>
        </p:spPr>
      </p:pic>
      <p:sp>
        <p:nvSpPr>
          <p:cNvPr id="22" name="TextBox 22"/>
          <p:cNvSpPr txBox="1"/>
          <p:nvPr/>
        </p:nvSpPr>
        <p:spPr>
          <a:xfrm>
            <a:off x="4660934" y="1038225"/>
            <a:ext cx="12598366" cy="775145"/>
          </a:xfrm>
          <a:prstGeom prst="rect">
            <a:avLst/>
          </a:prstGeom>
        </p:spPr>
        <p:txBody>
          <a:bodyPr lIns="0" tIns="0" rIns="0" bIns="0" rtlCol="0" anchor="t">
            <a:spAutoFit/>
          </a:bodyPr>
          <a:lstStyle/>
          <a:p>
            <a:pPr>
              <a:lnSpc>
                <a:spcPts val="6106"/>
              </a:lnSpc>
            </a:pPr>
            <a:r>
              <a:rPr lang="en-US" sz="5175" spc="300">
                <a:solidFill>
                  <a:srgbClr val="6CE8F4"/>
                </a:solidFill>
                <a:latin typeface="Hussar Bold Bold Italics"/>
              </a:rPr>
              <a:t>HISTORY OF PCM</a:t>
            </a:r>
          </a:p>
        </p:txBody>
      </p:sp>
      <p:sp>
        <p:nvSpPr>
          <p:cNvPr id="23" name="TextBox 23"/>
          <p:cNvSpPr txBox="1"/>
          <p:nvPr/>
        </p:nvSpPr>
        <p:spPr>
          <a:xfrm>
            <a:off x="4660934" y="2355213"/>
            <a:ext cx="10630031" cy="547370"/>
          </a:xfrm>
          <a:prstGeom prst="rect">
            <a:avLst/>
          </a:prstGeom>
        </p:spPr>
        <p:txBody>
          <a:bodyPr lIns="0" tIns="0" rIns="0" bIns="0" rtlCol="0" anchor="t">
            <a:spAutoFit/>
          </a:bodyPr>
          <a:lstStyle/>
          <a:p>
            <a:pPr>
              <a:lnSpc>
                <a:spcPts val="4480"/>
              </a:lnSpc>
            </a:pPr>
            <a:r>
              <a:rPr lang="en-US" sz="3200" spc="288">
                <a:solidFill>
                  <a:srgbClr val="6CE8F4"/>
                </a:solidFill>
                <a:latin typeface="Raleway Bold Italics"/>
              </a:rPr>
              <a:t>Late 1960</a:t>
            </a:r>
          </a:p>
        </p:txBody>
      </p:sp>
      <p:sp>
        <p:nvSpPr>
          <p:cNvPr id="24" name="TextBox 24"/>
          <p:cNvSpPr txBox="1"/>
          <p:nvPr/>
        </p:nvSpPr>
        <p:spPr>
          <a:xfrm>
            <a:off x="4660934" y="4410576"/>
            <a:ext cx="10630031" cy="547370"/>
          </a:xfrm>
          <a:prstGeom prst="rect">
            <a:avLst/>
          </a:prstGeom>
        </p:spPr>
        <p:txBody>
          <a:bodyPr lIns="0" tIns="0" rIns="0" bIns="0" rtlCol="0" anchor="t">
            <a:spAutoFit/>
          </a:bodyPr>
          <a:lstStyle/>
          <a:p>
            <a:pPr marL="0" lvl="0" indent="0" algn="l">
              <a:lnSpc>
                <a:spcPts val="4480"/>
              </a:lnSpc>
              <a:spcBef>
                <a:spcPct val="0"/>
              </a:spcBef>
            </a:pPr>
            <a:r>
              <a:rPr lang="en-US" sz="3200" u="none" spc="288">
                <a:solidFill>
                  <a:srgbClr val="6CE8F4"/>
                </a:solidFill>
                <a:latin typeface="Raleway Bold Italics"/>
              </a:rPr>
              <a:t>Early 1980</a:t>
            </a:r>
          </a:p>
        </p:txBody>
      </p:sp>
      <p:sp>
        <p:nvSpPr>
          <p:cNvPr id="25" name="TextBox 25"/>
          <p:cNvSpPr txBox="1"/>
          <p:nvPr/>
        </p:nvSpPr>
        <p:spPr>
          <a:xfrm>
            <a:off x="4660934" y="7266040"/>
            <a:ext cx="10630031" cy="547370"/>
          </a:xfrm>
          <a:prstGeom prst="rect">
            <a:avLst/>
          </a:prstGeom>
        </p:spPr>
        <p:txBody>
          <a:bodyPr lIns="0" tIns="0" rIns="0" bIns="0" rtlCol="0" anchor="t">
            <a:spAutoFit/>
          </a:bodyPr>
          <a:lstStyle/>
          <a:p>
            <a:pPr marL="0" lvl="0" indent="0" algn="l">
              <a:lnSpc>
                <a:spcPts val="4480"/>
              </a:lnSpc>
              <a:spcBef>
                <a:spcPct val="0"/>
              </a:spcBef>
            </a:pPr>
            <a:r>
              <a:rPr lang="en-US" sz="3200" u="none" spc="288">
                <a:solidFill>
                  <a:srgbClr val="6CE8F4"/>
                </a:solidFill>
                <a:latin typeface="Raleway Bold Italics"/>
              </a:rPr>
              <a:t>Early 1990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29170">
            <a:off x="8876436" y="-1642358"/>
            <a:ext cx="10192751" cy="13099995"/>
          </a:xfrm>
          <a:prstGeom prst="rect">
            <a:avLst/>
          </a:prstGeom>
          <a:solidFill>
            <a:srgbClr val="004AAD"/>
          </a:solidFill>
        </p:spPr>
        <p:txBody>
          <a:bodyPr/>
          <a:lstStyle/>
          <a:p>
            <a:endParaRPr lang="it-IT"/>
          </a:p>
        </p:txBody>
      </p:sp>
      <p:pic>
        <p:nvPicPr>
          <p:cNvPr id="3" name="Picture 3"/>
          <p:cNvPicPr>
            <a:picLocks noChangeAspect="1"/>
          </p:cNvPicPr>
          <p:nvPr/>
        </p:nvPicPr>
        <p:blipFill>
          <a:blip r:embed="rId2"/>
          <a:srcRect l="151" t="205" r="400" b="79"/>
          <a:stretch>
            <a:fillRect/>
          </a:stretch>
        </p:blipFill>
        <p:spPr>
          <a:xfrm>
            <a:off x="869643" y="1672411"/>
            <a:ext cx="6849669" cy="7445502"/>
          </a:xfrm>
          <a:prstGeom prst="rect">
            <a:avLst/>
          </a:prstGeom>
        </p:spPr>
      </p:pic>
      <p:sp>
        <p:nvSpPr>
          <p:cNvPr id="4" name="TextBox 4"/>
          <p:cNvSpPr txBox="1"/>
          <p:nvPr/>
        </p:nvSpPr>
        <p:spPr>
          <a:xfrm>
            <a:off x="10813054" y="3939858"/>
            <a:ext cx="6319514" cy="2454910"/>
          </a:xfrm>
          <a:prstGeom prst="rect">
            <a:avLst/>
          </a:prstGeom>
        </p:spPr>
        <p:txBody>
          <a:bodyPr lIns="0" tIns="0" rIns="0" bIns="0" rtlCol="0" anchor="t">
            <a:spAutoFit/>
          </a:bodyPr>
          <a:lstStyle/>
          <a:p>
            <a:pPr marL="0" lvl="0" indent="0" algn="ctr">
              <a:lnSpc>
                <a:spcPts val="6379"/>
              </a:lnSpc>
              <a:spcBef>
                <a:spcPct val="0"/>
              </a:spcBef>
            </a:pPr>
            <a:r>
              <a:rPr lang="en-US" sz="5799" u="none" spc="173">
                <a:solidFill>
                  <a:srgbClr val="FFFFFF"/>
                </a:solidFill>
                <a:latin typeface="Raleway Bold Italics"/>
              </a:rPr>
              <a:t>WHICH ARE THE KEY PHASES OF A PROJECT?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pic>
        <p:nvPicPr>
          <p:cNvPr id="4" name="Picture 4"/>
          <p:cNvPicPr>
            <a:picLocks noChangeAspect="1"/>
          </p:cNvPicPr>
          <p:nvPr/>
        </p:nvPicPr>
        <p:blipFill>
          <a:blip r:embed="rId3"/>
          <a:srcRect/>
          <a:stretch>
            <a:fillRect/>
          </a:stretch>
        </p:blipFill>
        <p:spPr>
          <a:xfrm>
            <a:off x="5769145" y="4070236"/>
            <a:ext cx="6749710" cy="5382894"/>
          </a:xfrm>
          <a:prstGeom prst="rect">
            <a:avLst/>
          </a:prstGeom>
        </p:spPr>
      </p:pic>
      <p:sp>
        <p:nvSpPr>
          <p:cNvPr id="5" name="TextBox 5"/>
          <p:cNvSpPr txBox="1"/>
          <p:nvPr/>
        </p:nvSpPr>
        <p:spPr>
          <a:xfrm>
            <a:off x="114084" y="2360926"/>
            <a:ext cx="18288000" cy="1228721"/>
          </a:xfrm>
          <a:prstGeom prst="rect">
            <a:avLst/>
          </a:prstGeom>
        </p:spPr>
        <p:txBody>
          <a:bodyPr lIns="0" tIns="0" rIns="0" bIns="0" rtlCol="0" anchor="t">
            <a:spAutoFit/>
          </a:bodyPr>
          <a:lstStyle/>
          <a:p>
            <a:pPr algn="ctr">
              <a:lnSpc>
                <a:spcPts val="9825"/>
              </a:lnSpc>
              <a:spcBef>
                <a:spcPct val="0"/>
              </a:spcBef>
            </a:pPr>
            <a:r>
              <a:rPr lang="en-US" sz="7500" spc="217">
                <a:solidFill>
                  <a:srgbClr val="004AAD"/>
                </a:solidFill>
                <a:latin typeface="Montserrat Classic Bold"/>
              </a:rPr>
              <a:t>EXCERCISE TIME!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pic>
        <p:nvPicPr>
          <p:cNvPr id="4" name="Picture 4"/>
          <p:cNvPicPr>
            <a:picLocks noChangeAspect="1"/>
          </p:cNvPicPr>
          <p:nvPr/>
        </p:nvPicPr>
        <p:blipFill>
          <a:blip r:embed="rId3"/>
          <a:srcRect t="3"/>
          <a:stretch>
            <a:fillRect/>
          </a:stretch>
        </p:blipFill>
        <p:spPr>
          <a:xfrm>
            <a:off x="3093590" y="4611841"/>
            <a:ext cx="12328989" cy="5675159"/>
          </a:xfrm>
          <a:prstGeom prst="rect">
            <a:avLst/>
          </a:prstGeom>
        </p:spPr>
      </p:pic>
      <p:sp>
        <p:nvSpPr>
          <p:cNvPr id="5" name="TextBox 5"/>
          <p:cNvSpPr txBox="1"/>
          <p:nvPr/>
        </p:nvSpPr>
        <p:spPr>
          <a:xfrm>
            <a:off x="2933278" y="2666145"/>
            <a:ext cx="12421444" cy="1228721"/>
          </a:xfrm>
          <a:prstGeom prst="rect">
            <a:avLst/>
          </a:prstGeom>
        </p:spPr>
        <p:txBody>
          <a:bodyPr lIns="0" tIns="0" rIns="0" bIns="0" rtlCol="0" anchor="t">
            <a:spAutoFit/>
          </a:bodyPr>
          <a:lstStyle/>
          <a:p>
            <a:pPr algn="ctr">
              <a:lnSpc>
                <a:spcPts val="9825"/>
              </a:lnSpc>
              <a:spcBef>
                <a:spcPct val="0"/>
              </a:spcBef>
            </a:pPr>
            <a:r>
              <a:rPr lang="en-US" sz="7500" spc="217">
                <a:solidFill>
                  <a:srgbClr val="004AAD"/>
                </a:solidFill>
                <a:latin typeface="Montserrat Classic Bold"/>
              </a:rPr>
              <a:t>PLAN YOUR HOLIDAY!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sp>
        <p:nvSpPr>
          <p:cNvPr id="4" name="TextBox 4"/>
          <p:cNvSpPr txBox="1"/>
          <p:nvPr/>
        </p:nvSpPr>
        <p:spPr>
          <a:xfrm>
            <a:off x="2803391" y="2043430"/>
            <a:ext cx="13373948" cy="6238240"/>
          </a:xfrm>
          <a:prstGeom prst="rect">
            <a:avLst/>
          </a:prstGeom>
        </p:spPr>
        <p:txBody>
          <a:bodyPr lIns="0" tIns="0" rIns="0" bIns="0" rtlCol="0" anchor="t">
            <a:spAutoFit/>
          </a:bodyPr>
          <a:lstStyle/>
          <a:p>
            <a:pPr algn="ctr">
              <a:lnSpc>
                <a:spcPts val="5720"/>
              </a:lnSpc>
            </a:pPr>
            <a:r>
              <a:rPr lang="en-US" sz="5200" spc="156">
                <a:solidFill>
                  <a:srgbClr val="FFFFFF"/>
                </a:solidFill>
                <a:latin typeface="Raleway Bold Italics"/>
              </a:rPr>
              <a:t>Your are a group of friends that decides to go on holiday together.</a:t>
            </a:r>
          </a:p>
          <a:p>
            <a:pPr algn="ctr">
              <a:lnSpc>
                <a:spcPts val="5720"/>
              </a:lnSpc>
            </a:pPr>
            <a:endParaRPr lang="en-US" sz="5200" spc="156">
              <a:solidFill>
                <a:srgbClr val="FFFFFF"/>
              </a:solidFill>
              <a:latin typeface="Raleway Bold Italics"/>
            </a:endParaRPr>
          </a:p>
          <a:p>
            <a:pPr algn="ctr">
              <a:lnSpc>
                <a:spcPts val="1650"/>
              </a:lnSpc>
            </a:pPr>
            <a:endParaRPr lang="en-US" sz="5200" spc="156">
              <a:solidFill>
                <a:srgbClr val="FFFFFF"/>
              </a:solidFill>
              <a:latin typeface="Raleway Bold Italics"/>
            </a:endParaRPr>
          </a:p>
          <a:p>
            <a:pPr algn="ctr">
              <a:lnSpc>
                <a:spcPts val="5720"/>
              </a:lnSpc>
            </a:pPr>
            <a:r>
              <a:rPr lang="en-US" sz="5200" spc="156">
                <a:solidFill>
                  <a:srgbClr val="FFFFFF"/>
                </a:solidFill>
                <a:latin typeface="Raleway Bold Italics"/>
              </a:rPr>
              <a:t>You have to plan your holiday together. </a:t>
            </a:r>
          </a:p>
          <a:p>
            <a:pPr algn="ctr">
              <a:lnSpc>
                <a:spcPts val="5720"/>
              </a:lnSpc>
            </a:pPr>
            <a:endParaRPr lang="en-US" sz="5200" spc="156">
              <a:solidFill>
                <a:srgbClr val="FFFFFF"/>
              </a:solidFill>
              <a:latin typeface="Raleway Bold Italics"/>
            </a:endParaRPr>
          </a:p>
          <a:p>
            <a:pPr algn="ctr">
              <a:lnSpc>
                <a:spcPts val="1650"/>
              </a:lnSpc>
            </a:pPr>
            <a:endParaRPr lang="en-US" sz="5200" spc="156">
              <a:solidFill>
                <a:srgbClr val="FFFFFF"/>
              </a:solidFill>
              <a:latin typeface="Raleway Bold Italics"/>
            </a:endParaRPr>
          </a:p>
          <a:p>
            <a:pPr algn="ctr">
              <a:lnSpc>
                <a:spcPts val="5720"/>
              </a:lnSpc>
            </a:pPr>
            <a:r>
              <a:rPr lang="en-US" sz="5200" spc="156">
                <a:solidFill>
                  <a:srgbClr val="FFFFFF"/>
                </a:solidFill>
                <a:latin typeface="Raleway Bold Italics"/>
              </a:rPr>
              <a:t>Remember to specify which are the key phases and tell us what </a:t>
            </a:r>
          </a:p>
          <a:p>
            <a:pPr marL="0" lvl="0" indent="0" algn="ctr">
              <a:lnSpc>
                <a:spcPts val="5720"/>
              </a:lnSpc>
              <a:spcBef>
                <a:spcPct val="0"/>
              </a:spcBef>
            </a:pPr>
            <a:r>
              <a:rPr lang="en-US" sz="5200" spc="156">
                <a:solidFill>
                  <a:srgbClr val="FFFFFF"/>
                </a:solidFill>
                <a:latin typeface="Raleway Bold Italics"/>
              </a:rPr>
              <a:t>comes first and what comes after.</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pic>
        <p:nvPicPr>
          <p:cNvPr id="4" name="Picture 4"/>
          <p:cNvPicPr>
            <a:picLocks noChangeAspect="1"/>
          </p:cNvPicPr>
          <p:nvPr/>
        </p:nvPicPr>
        <p:blipFill>
          <a:blip r:embed="rId3"/>
          <a:srcRect/>
          <a:stretch>
            <a:fillRect/>
          </a:stretch>
        </p:blipFill>
        <p:spPr>
          <a:xfrm>
            <a:off x="5769145" y="3680576"/>
            <a:ext cx="6749710" cy="5382894"/>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4048819">
            <a:off x="3849332" y="-6145289"/>
            <a:ext cx="10817504" cy="21881650"/>
          </a:xfrm>
          <a:prstGeom prst="rect">
            <a:avLst/>
          </a:prstGeom>
          <a:solidFill>
            <a:srgbClr val="FFFFFF"/>
          </a:solidFill>
        </p:spPr>
        <p:txBody>
          <a:bodyPr/>
          <a:lstStyle/>
          <a:p>
            <a:endParaRPr lang="it-IT"/>
          </a:p>
        </p:txBody>
      </p:sp>
      <p:grpSp>
        <p:nvGrpSpPr>
          <p:cNvPr id="3" name="Group 3"/>
          <p:cNvGrpSpPr/>
          <p:nvPr/>
        </p:nvGrpSpPr>
        <p:grpSpPr>
          <a:xfrm>
            <a:off x="3282791" y="-346065"/>
            <a:ext cx="10997410" cy="10979129"/>
            <a:chOff x="0" y="0"/>
            <a:chExt cx="14663214" cy="14638839"/>
          </a:xfrm>
        </p:grpSpPr>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305">
              <a:off x="2213317" y="2058822"/>
              <a:ext cx="10236580" cy="1052119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9489">
              <a:off x="2573360" y="2472227"/>
              <a:ext cx="10236580" cy="10521195"/>
            </a:xfrm>
            <a:prstGeom prst="rect">
              <a:avLst/>
            </a:prstGeom>
          </p:spPr>
        </p:pic>
        <p:grpSp>
          <p:nvGrpSpPr>
            <p:cNvPr id="6" name="Group 6"/>
            <p:cNvGrpSpPr>
              <a:grpSpLocks noChangeAspect="1"/>
            </p:cNvGrpSpPr>
            <p:nvPr/>
          </p:nvGrpSpPr>
          <p:grpSpPr>
            <a:xfrm rot="-360268">
              <a:off x="4618597" y="4902208"/>
              <a:ext cx="5426020" cy="5438013"/>
              <a:chOff x="0" y="0"/>
              <a:chExt cx="3761048" cy="3769361"/>
            </a:xfrm>
          </p:grpSpPr>
          <p:sp>
            <p:nvSpPr>
              <p:cNvPr id="7" name="Freeform 7"/>
              <p:cNvSpPr/>
              <p:nvPr/>
            </p:nvSpPr>
            <p:spPr>
              <a:xfrm>
                <a:off x="112522" y="112776"/>
                <a:ext cx="3585083" cy="3592957"/>
              </a:xfrm>
              <a:custGeom>
                <a:avLst/>
                <a:gdLst/>
                <a:ahLst/>
                <a:cxnLst/>
                <a:rect l="l" t="t" r="r" b="b"/>
                <a:pathLst>
                  <a:path w="3585083" h="3592957">
                    <a:moveTo>
                      <a:pt x="3098292" y="2185162"/>
                    </a:moveTo>
                    <a:lnTo>
                      <a:pt x="3558286" y="2136775"/>
                    </a:lnTo>
                    <a:lnTo>
                      <a:pt x="3585083" y="1653032"/>
                    </a:lnTo>
                    <a:lnTo>
                      <a:pt x="3150870" y="1558163"/>
                    </a:lnTo>
                    <a:cubicBezTo>
                      <a:pt x="3130550" y="1421130"/>
                      <a:pt x="3089656" y="1290066"/>
                      <a:pt x="3031363" y="1168527"/>
                    </a:cubicBezTo>
                    <a:lnTo>
                      <a:pt x="3315970" y="841121"/>
                    </a:lnTo>
                    <a:lnTo>
                      <a:pt x="3005582" y="469138"/>
                    </a:lnTo>
                    <a:lnTo>
                      <a:pt x="2643251" y="684022"/>
                    </a:lnTo>
                    <a:cubicBezTo>
                      <a:pt x="2519934" y="586867"/>
                      <a:pt x="2379218" y="510032"/>
                      <a:pt x="2225548" y="459359"/>
                    </a:cubicBezTo>
                    <a:lnTo>
                      <a:pt x="2197227" y="44450"/>
                    </a:lnTo>
                    <a:lnTo>
                      <a:pt x="1714881" y="0"/>
                    </a:lnTo>
                    <a:lnTo>
                      <a:pt x="1611249" y="402844"/>
                    </a:lnTo>
                    <a:cubicBezTo>
                      <a:pt x="1449324" y="424815"/>
                      <a:pt x="1295400" y="475361"/>
                      <a:pt x="1155192" y="549656"/>
                    </a:cubicBezTo>
                    <a:lnTo>
                      <a:pt x="837057" y="273177"/>
                    </a:lnTo>
                    <a:lnTo>
                      <a:pt x="465074" y="583565"/>
                    </a:lnTo>
                    <a:lnTo>
                      <a:pt x="686435" y="956818"/>
                    </a:lnTo>
                    <a:cubicBezTo>
                      <a:pt x="589280" y="1090803"/>
                      <a:pt x="515493" y="1243457"/>
                      <a:pt x="471678" y="1409573"/>
                    </a:cubicBezTo>
                    <a:lnTo>
                      <a:pt x="26797" y="1456309"/>
                    </a:lnTo>
                    <a:lnTo>
                      <a:pt x="0" y="1940052"/>
                    </a:lnTo>
                    <a:lnTo>
                      <a:pt x="454533" y="2039366"/>
                    </a:lnTo>
                    <a:cubicBezTo>
                      <a:pt x="480441" y="2163953"/>
                      <a:pt x="523367" y="2282825"/>
                      <a:pt x="581025" y="2393188"/>
                    </a:cubicBezTo>
                    <a:lnTo>
                      <a:pt x="269240" y="2752090"/>
                    </a:lnTo>
                    <a:lnTo>
                      <a:pt x="579628" y="3124073"/>
                    </a:lnTo>
                    <a:lnTo>
                      <a:pt x="999617" y="2874899"/>
                    </a:lnTo>
                    <a:cubicBezTo>
                      <a:pt x="1106932" y="2951734"/>
                      <a:pt x="1226058" y="3013583"/>
                      <a:pt x="1354455" y="3057144"/>
                    </a:cubicBezTo>
                    <a:lnTo>
                      <a:pt x="1387983" y="3548634"/>
                    </a:lnTo>
                    <a:lnTo>
                      <a:pt x="1870329" y="3592957"/>
                    </a:lnTo>
                    <a:lnTo>
                      <a:pt x="1993011" y="3115945"/>
                    </a:lnTo>
                    <a:cubicBezTo>
                      <a:pt x="2128774" y="3096387"/>
                      <a:pt x="2258695" y="3056509"/>
                      <a:pt x="2379472" y="2999613"/>
                    </a:cubicBezTo>
                    <a:lnTo>
                      <a:pt x="2747899" y="3319907"/>
                    </a:lnTo>
                    <a:lnTo>
                      <a:pt x="3119882" y="3009519"/>
                    </a:lnTo>
                    <a:lnTo>
                      <a:pt x="2877439" y="2600833"/>
                    </a:lnTo>
                    <a:cubicBezTo>
                      <a:pt x="2973197" y="2477897"/>
                      <a:pt x="3048508" y="2337816"/>
                      <a:pt x="3098165" y="2185162"/>
                    </a:cubicBezTo>
                    <a:moveTo>
                      <a:pt x="1687576" y="2935986"/>
                    </a:moveTo>
                    <a:cubicBezTo>
                      <a:pt x="1058291" y="2877947"/>
                      <a:pt x="595122" y="2320925"/>
                      <a:pt x="653161" y="1691640"/>
                    </a:cubicBezTo>
                    <a:cubicBezTo>
                      <a:pt x="711200" y="1062355"/>
                      <a:pt x="1268222" y="599186"/>
                      <a:pt x="1897507" y="657225"/>
                    </a:cubicBezTo>
                    <a:cubicBezTo>
                      <a:pt x="2526792" y="715264"/>
                      <a:pt x="2989834" y="1272286"/>
                      <a:pt x="2931922" y="1901571"/>
                    </a:cubicBezTo>
                    <a:cubicBezTo>
                      <a:pt x="2874010" y="2530856"/>
                      <a:pt x="2316861" y="2993898"/>
                      <a:pt x="1687576" y="2935986"/>
                    </a:cubicBezTo>
                  </a:path>
                </a:pathLst>
              </a:custGeom>
              <a:solidFill>
                <a:srgbClr val="B2DCD5"/>
              </a:solidFill>
            </p:spPr>
            <p:txBody>
              <a:bodyPr/>
              <a:lstStyle/>
              <a:p>
                <a:endParaRPr lang="it-IT"/>
              </a:p>
            </p:txBody>
          </p:sp>
          <p:sp>
            <p:nvSpPr>
              <p:cNvPr id="8" name="Freeform 8"/>
              <p:cNvSpPr/>
              <p:nvPr/>
            </p:nvSpPr>
            <p:spPr>
              <a:xfrm>
                <a:off x="63373" y="63500"/>
                <a:ext cx="3617341" cy="3625723"/>
              </a:xfrm>
              <a:custGeom>
                <a:avLst/>
                <a:gdLst/>
                <a:ahLst/>
                <a:cxnLst/>
                <a:rect l="l" t="t" r="r" b="b"/>
                <a:pathLst>
                  <a:path w="3617341" h="3625723">
                    <a:moveTo>
                      <a:pt x="3112897" y="2185797"/>
                    </a:moveTo>
                    <a:lnTo>
                      <a:pt x="3572764" y="2137410"/>
                    </a:lnTo>
                    <a:lnTo>
                      <a:pt x="3574415" y="2153031"/>
                    </a:lnTo>
                    <a:lnTo>
                      <a:pt x="3558667" y="2152142"/>
                    </a:lnTo>
                    <a:lnTo>
                      <a:pt x="3585464" y="1668399"/>
                    </a:lnTo>
                    <a:lnTo>
                      <a:pt x="3601212" y="1669288"/>
                    </a:lnTo>
                    <a:lnTo>
                      <a:pt x="3597910" y="1684655"/>
                    </a:lnTo>
                    <a:lnTo>
                      <a:pt x="3163697" y="1589786"/>
                    </a:lnTo>
                    <a:cubicBezTo>
                      <a:pt x="3157347" y="1588389"/>
                      <a:pt x="3152394" y="1583182"/>
                      <a:pt x="3151505" y="1576705"/>
                    </a:cubicBezTo>
                    <a:cubicBezTo>
                      <a:pt x="3131439" y="1441323"/>
                      <a:pt x="3091180" y="1311783"/>
                      <a:pt x="3033395" y="1191514"/>
                    </a:cubicBezTo>
                    <a:cubicBezTo>
                      <a:pt x="3030727" y="1185799"/>
                      <a:pt x="3031617" y="1179068"/>
                      <a:pt x="3035680" y="1174369"/>
                    </a:cubicBezTo>
                    <a:lnTo>
                      <a:pt x="3320288" y="847090"/>
                    </a:lnTo>
                    <a:lnTo>
                      <a:pt x="3332226" y="857377"/>
                    </a:lnTo>
                    <a:lnTo>
                      <a:pt x="3320161" y="867537"/>
                    </a:lnTo>
                    <a:lnTo>
                      <a:pt x="3009773" y="495554"/>
                    </a:lnTo>
                    <a:lnTo>
                      <a:pt x="3021838" y="485394"/>
                    </a:lnTo>
                    <a:lnTo>
                      <a:pt x="3029839" y="498983"/>
                    </a:lnTo>
                    <a:lnTo>
                      <a:pt x="2667508" y="713994"/>
                    </a:lnTo>
                    <a:cubicBezTo>
                      <a:pt x="2661920" y="717296"/>
                      <a:pt x="2654808" y="716788"/>
                      <a:pt x="2649728" y="712851"/>
                    </a:cubicBezTo>
                    <a:cubicBezTo>
                      <a:pt x="2527935" y="616712"/>
                      <a:pt x="2388743" y="540893"/>
                      <a:pt x="2236851" y="490855"/>
                    </a:cubicBezTo>
                    <a:cubicBezTo>
                      <a:pt x="2230755" y="488823"/>
                      <a:pt x="2226437" y="483362"/>
                      <a:pt x="2226056" y="477012"/>
                    </a:cubicBezTo>
                    <a:lnTo>
                      <a:pt x="2197735" y="61976"/>
                    </a:lnTo>
                    <a:lnTo>
                      <a:pt x="2213483" y="60960"/>
                    </a:lnTo>
                    <a:lnTo>
                      <a:pt x="2212086" y="76708"/>
                    </a:lnTo>
                    <a:lnTo>
                      <a:pt x="1729740" y="32258"/>
                    </a:lnTo>
                    <a:lnTo>
                      <a:pt x="1731137" y="16510"/>
                    </a:lnTo>
                    <a:lnTo>
                      <a:pt x="1746377" y="20447"/>
                    </a:lnTo>
                    <a:lnTo>
                      <a:pt x="1642745" y="423291"/>
                    </a:lnTo>
                    <a:cubicBezTo>
                      <a:pt x="1641094" y="429514"/>
                      <a:pt x="1635887" y="434086"/>
                      <a:pt x="1629537" y="434975"/>
                    </a:cubicBezTo>
                    <a:cubicBezTo>
                      <a:pt x="1469517" y="456692"/>
                      <a:pt x="1317244" y="506603"/>
                      <a:pt x="1178814" y="580136"/>
                    </a:cubicBezTo>
                    <a:cubicBezTo>
                      <a:pt x="1173099" y="583184"/>
                      <a:pt x="1165987" y="582422"/>
                      <a:pt x="1161034" y="578104"/>
                    </a:cubicBezTo>
                    <a:lnTo>
                      <a:pt x="842899" y="301498"/>
                    </a:lnTo>
                    <a:lnTo>
                      <a:pt x="853186" y="289560"/>
                    </a:lnTo>
                    <a:lnTo>
                      <a:pt x="863346" y="301625"/>
                    </a:lnTo>
                    <a:lnTo>
                      <a:pt x="491363" y="612013"/>
                    </a:lnTo>
                    <a:lnTo>
                      <a:pt x="481203" y="599948"/>
                    </a:lnTo>
                    <a:lnTo>
                      <a:pt x="494792" y="591947"/>
                    </a:lnTo>
                    <a:lnTo>
                      <a:pt x="716280" y="965073"/>
                    </a:lnTo>
                    <a:cubicBezTo>
                      <a:pt x="719455" y="970534"/>
                      <a:pt x="719201" y="977265"/>
                      <a:pt x="715518" y="982345"/>
                    </a:cubicBezTo>
                    <a:cubicBezTo>
                      <a:pt x="619506" y="1114679"/>
                      <a:pt x="546608" y="1265682"/>
                      <a:pt x="503301" y="1429893"/>
                    </a:cubicBezTo>
                    <a:cubicBezTo>
                      <a:pt x="501650" y="1436243"/>
                      <a:pt x="496189" y="1440815"/>
                      <a:pt x="489712" y="1441577"/>
                    </a:cubicBezTo>
                    <a:lnTo>
                      <a:pt x="44704" y="1488440"/>
                    </a:lnTo>
                    <a:lnTo>
                      <a:pt x="43053" y="1472819"/>
                    </a:lnTo>
                    <a:lnTo>
                      <a:pt x="58801" y="1473708"/>
                    </a:lnTo>
                    <a:lnTo>
                      <a:pt x="32004" y="1957451"/>
                    </a:lnTo>
                    <a:lnTo>
                      <a:pt x="16256" y="1956562"/>
                    </a:lnTo>
                    <a:lnTo>
                      <a:pt x="19558" y="1941195"/>
                    </a:lnTo>
                    <a:lnTo>
                      <a:pt x="474091" y="2040509"/>
                    </a:lnTo>
                    <a:cubicBezTo>
                      <a:pt x="480187" y="2041779"/>
                      <a:pt x="484886" y="2046605"/>
                      <a:pt x="486156" y="2052701"/>
                    </a:cubicBezTo>
                    <a:cubicBezTo>
                      <a:pt x="511810" y="2175764"/>
                      <a:pt x="554228" y="2293366"/>
                      <a:pt x="611124" y="2402459"/>
                    </a:cubicBezTo>
                    <a:cubicBezTo>
                      <a:pt x="614172" y="2408174"/>
                      <a:pt x="613283" y="2415159"/>
                      <a:pt x="609092" y="2420112"/>
                    </a:cubicBezTo>
                    <a:lnTo>
                      <a:pt x="297307" y="2778760"/>
                    </a:lnTo>
                    <a:lnTo>
                      <a:pt x="285369" y="2768473"/>
                    </a:lnTo>
                    <a:lnTo>
                      <a:pt x="297434" y="2758440"/>
                    </a:lnTo>
                    <a:lnTo>
                      <a:pt x="607822" y="3130550"/>
                    </a:lnTo>
                    <a:lnTo>
                      <a:pt x="595757" y="3140583"/>
                    </a:lnTo>
                    <a:lnTo>
                      <a:pt x="587756" y="3126994"/>
                    </a:lnTo>
                    <a:lnTo>
                      <a:pt x="1007745" y="2877820"/>
                    </a:lnTo>
                    <a:cubicBezTo>
                      <a:pt x="1013079" y="2874645"/>
                      <a:pt x="1019937" y="2874899"/>
                      <a:pt x="1025017" y="2878582"/>
                    </a:cubicBezTo>
                    <a:cubicBezTo>
                      <a:pt x="1131062" y="2954528"/>
                      <a:pt x="1248918" y="3015742"/>
                      <a:pt x="1375791" y="3058795"/>
                    </a:cubicBezTo>
                    <a:cubicBezTo>
                      <a:pt x="1381760" y="3060827"/>
                      <a:pt x="1386078" y="3066288"/>
                      <a:pt x="1386459" y="3072638"/>
                    </a:cubicBezTo>
                    <a:lnTo>
                      <a:pt x="1419987" y="3564128"/>
                    </a:lnTo>
                    <a:lnTo>
                      <a:pt x="1404239" y="3565144"/>
                    </a:lnTo>
                    <a:lnTo>
                      <a:pt x="1405636" y="3549396"/>
                    </a:lnTo>
                    <a:lnTo>
                      <a:pt x="1887982" y="3593846"/>
                    </a:lnTo>
                    <a:lnTo>
                      <a:pt x="1886585" y="3609594"/>
                    </a:lnTo>
                    <a:lnTo>
                      <a:pt x="1871345" y="3605657"/>
                    </a:lnTo>
                    <a:lnTo>
                      <a:pt x="1994027" y="3128391"/>
                    </a:lnTo>
                    <a:cubicBezTo>
                      <a:pt x="1995551" y="3122295"/>
                      <a:pt x="2000758" y="3117596"/>
                      <a:pt x="2006981" y="3116707"/>
                    </a:cubicBezTo>
                    <a:cubicBezTo>
                      <a:pt x="2141220" y="3097276"/>
                      <a:pt x="2269617" y="3058033"/>
                      <a:pt x="2388997" y="3001645"/>
                    </a:cubicBezTo>
                    <a:cubicBezTo>
                      <a:pt x="2394712" y="2998978"/>
                      <a:pt x="2401316" y="2999867"/>
                      <a:pt x="2406015" y="3004058"/>
                    </a:cubicBezTo>
                    <a:lnTo>
                      <a:pt x="2774569" y="3324352"/>
                    </a:lnTo>
                    <a:lnTo>
                      <a:pt x="2764282" y="3336290"/>
                    </a:lnTo>
                    <a:lnTo>
                      <a:pt x="2754122" y="3324225"/>
                    </a:lnTo>
                    <a:lnTo>
                      <a:pt x="3126105" y="3013837"/>
                    </a:lnTo>
                    <a:lnTo>
                      <a:pt x="3136265" y="3025902"/>
                    </a:lnTo>
                    <a:lnTo>
                      <a:pt x="3122676" y="3033903"/>
                    </a:lnTo>
                    <a:lnTo>
                      <a:pt x="2880233" y="2625217"/>
                    </a:lnTo>
                    <a:cubicBezTo>
                      <a:pt x="2876931" y="2619629"/>
                      <a:pt x="2877312" y="2612644"/>
                      <a:pt x="2881376" y="2607437"/>
                    </a:cubicBezTo>
                    <a:cubicBezTo>
                      <a:pt x="2975991" y="2485898"/>
                      <a:pt x="3050540" y="2347468"/>
                      <a:pt x="3099562" y="2196465"/>
                    </a:cubicBezTo>
                    <a:cubicBezTo>
                      <a:pt x="3101467" y="2190496"/>
                      <a:pt x="3106674" y="2186305"/>
                      <a:pt x="3112897" y="2185670"/>
                    </a:cubicBezTo>
                    <a:moveTo>
                      <a:pt x="3116199" y="2217039"/>
                    </a:moveTo>
                    <a:lnTo>
                      <a:pt x="3114548" y="2201418"/>
                    </a:lnTo>
                    <a:lnTo>
                      <a:pt x="3129534" y="2206244"/>
                    </a:lnTo>
                    <a:cubicBezTo>
                      <a:pt x="3079242" y="2360803"/>
                      <a:pt x="3003042" y="2502408"/>
                      <a:pt x="2906268" y="2626868"/>
                    </a:cubicBezTo>
                    <a:lnTo>
                      <a:pt x="2893822" y="2617216"/>
                    </a:lnTo>
                    <a:lnTo>
                      <a:pt x="2907411" y="2609215"/>
                    </a:lnTo>
                    <a:lnTo>
                      <a:pt x="3149727" y="3017901"/>
                    </a:lnTo>
                    <a:cubicBezTo>
                      <a:pt x="3153664" y="3024505"/>
                      <a:pt x="3152267" y="3033141"/>
                      <a:pt x="3146298" y="3038094"/>
                    </a:cubicBezTo>
                    <a:lnTo>
                      <a:pt x="2774315" y="3348482"/>
                    </a:lnTo>
                    <a:cubicBezTo>
                      <a:pt x="2768346" y="3353435"/>
                      <a:pt x="2759710" y="3353308"/>
                      <a:pt x="2753868" y="3348228"/>
                    </a:cubicBezTo>
                    <a:lnTo>
                      <a:pt x="2385314" y="3027934"/>
                    </a:lnTo>
                    <a:lnTo>
                      <a:pt x="2395601" y="3015996"/>
                    </a:lnTo>
                    <a:lnTo>
                      <a:pt x="2402332" y="3030220"/>
                    </a:lnTo>
                    <a:cubicBezTo>
                      <a:pt x="2280158" y="3087878"/>
                      <a:pt x="2148713" y="3128137"/>
                      <a:pt x="2011426" y="3147949"/>
                    </a:cubicBezTo>
                    <a:lnTo>
                      <a:pt x="2009140" y="3132328"/>
                    </a:lnTo>
                    <a:lnTo>
                      <a:pt x="2024380" y="3136265"/>
                    </a:lnTo>
                    <a:lnTo>
                      <a:pt x="1901698" y="3613277"/>
                    </a:lnTo>
                    <a:cubicBezTo>
                      <a:pt x="1899793" y="3620770"/>
                      <a:pt x="1892681" y="3625723"/>
                      <a:pt x="1884934" y="3625088"/>
                    </a:cubicBezTo>
                    <a:lnTo>
                      <a:pt x="1402588" y="3580638"/>
                    </a:lnTo>
                    <a:cubicBezTo>
                      <a:pt x="1394841" y="3579876"/>
                      <a:pt x="1388872" y="3573780"/>
                      <a:pt x="1388364" y="3566033"/>
                    </a:cubicBezTo>
                    <a:lnTo>
                      <a:pt x="1354836" y="3074543"/>
                    </a:lnTo>
                    <a:lnTo>
                      <a:pt x="1370584" y="3073527"/>
                    </a:lnTo>
                    <a:lnTo>
                      <a:pt x="1365504" y="3088513"/>
                    </a:lnTo>
                    <a:cubicBezTo>
                      <a:pt x="1235583" y="3044444"/>
                      <a:pt x="1115060" y="2981833"/>
                      <a:pt x="1006475" y="2904109"/>
                    </a:cubicBezTo>
                    <a:lnTo>
                      <a:pt x="1015619" y="2891282"/>
                    </a:lnTo>
                    <a:lnTo>
                      <a:pt x="1023620" y="2904871"/>
                    </a:lnTo>
                    <a:lnTo>
                      <a:pt x="603631" y="3154045"/>
                    </a:lnTo>
                    <a:cubicBezTo>
                      <a:pt x="597027" y="3157982"/>
                      <a:pt x="588391" y="3156585"/>
                      <a:pt x="583438" y="3150616"/>
                    </a:cubicBezTo>
                    <a:lnTo>
                      <a:pt x="273050" y="2778506"/>
                    </a:lnTo>
                    <a:cubicBezTo>
                      <a:pt x="268097" y="2772537"/>
                      <a:pt x="268224" y="2763901"/>
                      <a:pt x="273304" y="2758059"/>
                    </a:cubicBezTo>
                    <a:lnTo>
                      <a:pt x="585216" y="2399284"/>
                    </a:lnTo>
                    <a:lnTo>
                      <a:pt x="597154" y="2409571"/>
                    </a:lnTo>
                    <a:lnTo>
                      <a:pt x="583184" y="2416810"/>
                    </a:lnTo>
                    <a:cubicBezTo>
                      <a:pt x="524891" y="2305177"/>
                      <a:pt x="481457" y="2184781"/>
                      <a:pt x="455295" y="2058797"/>
                    </a:cubicBezTo>
                    <a:lnTo>
                      <a:pt x="470662" y="2055622"/>
                    </a:lnTo>
                    <a:lnTo>
                      <a:pt x="467360" y="2070989"/>
                    </a:lnTo>
                    <a:lnTo>
                      <a:pt x="12827" y="1971675"/>
                    </a:lnTo>
                    <a:cubicBezTo>
                      <a:pt x="5207" y="1970024"/>
                      <a:pt x="0" y="1963166"/>
                      <a:pt x="508" y="1955419"/>
                    </a:cubicBezTo>
                    <a:lnTo>
                      <a:pt x="27305" y="1471676"/>
                    </a:lnTo>
                    <a:cubicBezTo>
                      <a:pt x="27686" y="1463929"/>
                      <a:pt x="33655" y="1457706"/>
                      <a:pt x="41402" y="1456817"/>
                    </a:cubicBezTo>
                    <a:lnTo>
                      <a:pt x="486283" y="1410081"/>
                    </a:lnTo>
                    <a:lnTo>
                      <a:pt x="487934" y="1425702"/>
                    </a:lnTo>
                    <a:lnTo>
                      <a:pt x="472694" y="1421638"/>
                    </a:lnTo>
                    <a:cubicBezTo>
                      <a:pt x="517017" y="1253617"/>
                      <a:pt x="591693" y="1099058"/>
                      <a:pt x="689864" y="963676"/>
                    </a:cubicBezTo>
                    <a:lnTo>
                      <a:pt x="702564" y="972947"/>
                    </a:lnTo>
                    <a:lnTo>
                      <a:pt x="688975" y="980948"/>
                    </a:lnTo>
                    <a:lnTo>
                      <a:pt x="467741" y="607949"/>
                    </a:lnTo>
                    <a:cubicBezTo>
                      <a:pt x="463804" y="601345"/>
                      <a:pt x="465201" y="592709"/>
                      <a:pt x="471170" y="587756"/>
                    </a:cubicBezTo>
                    <a:lnTo>
                      <a:pt x="843153" y="277495"/>
                    </a:lnTo>
                    <a:cubicBezTo>
                      <a:pt x="849122" y="272542"/>
                      <a:pt x="857758" y="272669"/>
                      <a:pt x="863600" y="277749"/>
                    </a:cubicBezTo>
                    <a:lnTo>
                      <a:pt x="1181735" y="554101"/>
                    </a:lnTo>
                    <a:lnTo>
                      <a:pt x="1171448" y="566039"/>
                    </a:lnTo>
                    <a:lnTo>
                      <a:pt x="1164082" y="552069"/>
                    </a:lnTo>
                    <a:cubicBezTo>
                      <a:pt x="1305814" y="476885"/>
                      <a:pt x="1461516" y="425704"/>
                      <a:pt x="1625346" y="403606"/>
                    </a:cubicBezTo>
                    <a:lnTo>
                      <a:pt x="1627505" y="419227"/>
                    </a:lnTo>
                    <a:lnTo>
                      <a:pt x="1612265" y="415290"/>
                    </a:lnTo>
                    <a:lnTo>
                      <a:pt x="1715897" y="12446"/>
                    </a:lnTo>
                    <a:cubicBezTo>
                      <a:pt x="1717802" y="4953"/>
                      <a:pt x="1724914" y="0"/>
                      <a:pt x="1732661" y="635"/>
                    </a:cubicBezTo>
                    <a:lnTo>
                      <a:pt x="2215007" y="45085"/>
                    </a:lnTo>
                    <a:cubicBezTo>
                      <a:pt x="2222754" y="45847"/>
                      <a:pt x="2228723" y="51943"/>
                      <a:pt x="2229231" y="59690"/>
                    </a:cubicBezTo>
                    <a:lnTo>
                      <a:pt x="2257552" y="474599"/>
                    </a:lnTo>
                    <a:lnTo>
                      <a:pt x="2241804" y="475615"/>
                    </a:lnTo>
                    <a:lnTo>
                      <a:pt x="2246757" y="460629"/>
                    </a:lnTo>
                    <a:cubicBezTo>
                      <a:pt x="2402205" y="511810"/>
                      <a:pt x="2544572" y="589534"/>
                      <a:pt x="2669286" y="687832"/>
                    </a:cubicBezTo>
                    <a:lnTo>
                      <a:pt x="2659507" y="700151"/>
                    </a:lnTo>
                    <a:lnTo>
                      <a:pt x="2651506" y="686562"/>
                    </a:lnTo>
                    <a:lnTo>
                      <a:pt x="3013837" y="471551"/>
                    </a:lnTo>
                    <a:cubicBezTo>
                      <a:pt x="3020441" y="467614"/>
                      <a:pt x="3029077" y="469011"/>
                      <a:pt x="3034030" y="474980"/>
                    </a:cubicBezTo>
                    <a:lnTo>
                      <a:pt x="3344418" y="846963"/>
                    </a:lnTo>
                    <a:cubicBezTo>
                      <a:pt x="3349371" y="852932"/>
                      <a:pt x="3349244" y="861568"/>
                      <a:pt x="3344164" y="867410"/>
                    </a:cubicBezTo>
                    <a:lnTo>
                      <a:pt x="3059430" y="1195197"/>
                    </a:lnTo>
                    <a:lnTo>
                      <a:pt x="3047492" y="1184910"/>
                    </a:lnTo>
                    <a:lnTo>
                      <a:pt x="3061716" y="1178052"/>
                    </a:lnTo>
                    <a:cubicBezTo>
                      <a:pt x="3120771" y="1300988"/>
                      <a:pt x="3162046" y="1433703"/>
                      <a:pt x="3182620" y="1572260"/>
                    </a:cubicBezTo>
                    <a:lnTo>
                      <a:pt x="3166999" y="1574546"/>
                    </a:lnTo>
                    <a:lnTo>
                      <a:pt x="3170301" y="1559179"/>
                    </a:lnTo>
                    <a:lnTo>
                      <a:pt x="3604514" y="1654048"/>
                    </a:lnTo>
                    <a:cubicBezTo>
                      <a:pt x="3612134" y="1655699"/>
                      <a:pt x="3617341" y="1662557"/>
                      <a:pt x="3616833" y="1670304"/>
                    </a:cubicBezTo>
                    <a:lnTo>
                      <a:pt x="3590036" y="2154047"/>
                    </a:lnTo>
                    <a:cubicBezTo>
                      <a:pt x="3589655" y="2161794"/>
                      <a:pt x="3583686" y="2168017"/>
                      <a:pt x="3575939" y="2168906"/>
                    </a:cubicBezTo>
                    <a:lnTo>
                      <a:pt x="3116072" y="2217293"/>
                    </a:lnTo>
                    <a:close/>
                    <a:moveTo>
                      <a:pt x="1702308" y="2967990"/>
                    </a:moveTo>
                    <a:cubicBezTo>
                      <a:pt x="1064387" y="2909189"/>
                      <a:pt x="594868" y="2344420"/>
                      <a:pt x="653669" y="1706499"/>
                    </a:cubicBezTo>
                    <a:lnTo>
                      <a:pt x="653669" y="1706499"/>
                    </a:lnTo>
                    <a:cubicBezTo>
                      <a:pt x="712470" y="1068578"/>
                      <a:pt x="1277239" y="599059"/>
                      <a:pt x="1915160" y="657860"/>
                    </a:cubicBezTo>
                    <a:lnTo>
                      <a:pt x="1913763" y="673608"/>
                    </a:lnTo>
                    <a:lnTo>
                      <a:pt x="1915160" y="657860"/>
                    </a:lnTo>
                    <a:cubicBezTo>
                      <a:pt x="2553081" y="716661"/>
                      <a:pt x="3022473" y="1281430"/>
                      <a:pt x="2963799" y="1919351"/>
                    </a:cubicBezTo>
                    <a:lnTo>
                      <a:pt x="2963799" y="1919351"/>
                    </a:lnTo>
                    <a:cubicBezTo>
                      <a:pt x="2904998" y="2557272"/>
                      <a:pt x="2340229" y="3026791"/>
                      <a:pt x="1702308" y="2967990"/>
                    </a:cubicBezTo>
                    <a:lnTo>
                      <a:pt x="1703705" y="2952242"/>
                    </a:lnTo>
                    <a:lnTo>
                      <a:pt x="1702308" y="2967990"/>
                    </a:lnTo>
                    <a:moveTo>
                      <a:pt x="1705229" y="2936621"/>
                    </a:moveTo>
                    <a:lnTo>
                      <a:pt x="1705229" y="2936621"/>
                    </a:lnTo>
                    <a:cubicBezTo>
                      <a:pt x="2325751" y="2993771"/>
                      <a:pt x="2875153" y="2537079"/>
                      <a:pt x="2932430" y="1916557"/>
                    </a:cubicBezTo>
                    <a:lnTo>
                      <a:pt x="2948178" y="1917954"/>
                    </a:lnTo>
                    <a:lnTo>
                      <a:pt x="2932430" y="1916557"/>
                    </a:lnTo>
                    <a:cubicBezTo>
                      <a:pt x="2989580" y="1295908"/>
                      <a:pt x="2532888" y="746506"/>
                      <a:pt x="1912239" y="689356"/>
                    </a:cubicBezTo>
                    <a:lnTo>
                      <a:pt x="1912239" y="689356"/>
                    </a:lnTo>
                    <a:cubicBezTo>
                      <a:pt x="1291717" y="632206"/>
                      <a:pt x="742188" y="1088898"/>
                      <a:pt x="685038" y="1709547"/>
                    </a:cubicBezTo>
                    <a:lnTo>
                      <a:pt x="669290" y="1708150"/>
                    </a:lnTo>
                    <a:lnTo>
                      <a:pt x="685038" y="1709547"/>
                    </a:lnTo>
                    <a:cubicBezTo>
                      <a:pt x="627888" y="2330069"/>
                      <a:pt x="1084580" y="2879598"/>
                      <a:pt x="1705229" y="2936748"/>
                    </a:cubicBezTo>
                    <a:close/>
                  </a:path>
                </a:pathLst>
              </a:custGeom>
              <a:solidFill>
                <a:srgbClr val="B2DCD5"/>
              </a:solidFill>
            </p:spPr>
            <p:txBody>
              <a:bodyPr/>
              <a:lstStyle/>
              <a:p>
                <a:endParaRPr lang="it-IT"/>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384116" y="1774971"/>
              <a:ext cx="2484565" cy="2478354"/>
            </a:xfrm>
            <a:prstGeom prst="rect">
              <a:avLst/>
            </a:prstGeom>
          </p:spPr>
        </p:pic>
        <p:pic>
          <p:nvPicPr>
            <p:cNvPr id="10" name="Picture 10"/>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068704" y="3105501"/>
              <a:ext cx="2310085" cy="2295647"/>
            </a:xfrm>
            <a:prstGeom prst="rect">
              <a:avLst/>
            </a:prstGeom>
          </p:spPr>
        </p:pic>
        <p:pic>
          <p:nvPicPr>
            <p:cNvPr id="11" name="Picture 11"/>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892477" y="8674030"/>
              <a:ext cx="2545164" cy="2478354"/>
            </a:xfrm>
            <a:prstGeom prst="rect">
              <a:avLst/>
            </a:prstGeom>
          </p:spPr>
        </p:pic>
        <p:pic>
          <p:nvPicPr>
            <p:cNvPr id="12" name="Picture 1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7466832" y="11411631"/>
              <a:ext cx="2363730" cy="2478354"/>
            </a:xfrm>
            <a:prstGeom prst="rect">
              <a:avLst/>
            </a:prstGeom>
          </p:spPr>
        </p:pic>
        <p:pic>
          <p:nvPicPr>
            <p:cNvPr id="13" name="Picture 13"/>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2515951" y="9533800"/>
              <a:ext cx="2388513" cy="2478354"/>
            </a:xfrm>
            <a:prstGeom prst="rect">
              <a:avLst/>
            </a:prstGeom>
          </p:spPr>
        </p:pic>
        <p:pic>
          <p:nvPicPr>
            <p:cNvPr id="14" name="Picture 14"/>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80117" y="5325647"/>
              <a:ext cx="2294036" cy="2314286"/>
            </a:xfrm>
            <a:prstGeom prst="rect">
              <a:avLst/>
            </a:prstGeom>
          </p:spPr>
        </p:pic>
        <p:sp>
          <p:nvSpPr>
            <p:cNvPr id="15" name="TextBox 15"/>
            <p:cNvSpPr txBox="1"/>
            <p:nvPr/>
          </p:nvSpPr>
          <p:spPr>
            <a:xfrm>
              <a:off x="6200641" y="7124618"/>
              <a:ext cx="2532383" cy="954430"/>
            </a:xfrm>
            <a:prstGeom prst="rect">
              <a:avLst/>
            </a:prstGeom>
          </p:spPr>
          <p:txBody>
            <a:bodyPr lIns="0" tIns="0" rIns="0" bIns="0" rtlCol="0" anchor="t">
              <a:spAutoFit/>
            </a:bodyPr>
            <a:lstStyle/>
            <a:p>
              <a:pPr algn="ctr">
                <a:lnSpc>
                  <a:spcPts val="6082"/>
                </a:lnSpc>
              </a:pPr>
              <a:r>
                <a:rPr lang="en-US" sz="4344" spc="-34">
                  <a:solidFill>
                    <a:srgbClr val="004AAD"/>
                  </a:solidFill>
                  <a:latin typeface="Hussar Bold"/>
                </a:rPr>
                <a:t>P.C.M.</a:t>
              </a:r>
            </a:p>
          </p:txBody>
        </p:sp>
      </p:grpSp>
      <p:sp>
        <p:nvSpPr>
          <p:cNvPr id="16" name="TextBox 16"/>
          <p:cNvSpPr txBox="1"/>
          <p:nvPr/>
        </p:nvSpPr>
        <p:spPr>
          <a:xfrm>
            <a:off x="6288696" y="268605"/>
            <a:ext cx="3785867" cy="611505"/>
          </a:xfrm>
          <a:prstGeom prst="rect">
            <a:avLst/>
          </a:prstGeom>
        </p:spPr>
        <p:txBody>
          <a:bodyPr lIns="0" tIns="0" rIns="0" bIns="0" rtlCol="0" anchor="t">
            <a:spAutoFit/>
          </a:bodyPr>
          <a:lstStyle/>
          <a:p>
            <a:pPr marL="0" lvl="0" indent="0" algn="ctr">
              <a:lnSpc>
                <a:spcPts val="2520"/>
              </a:lnSpc>
              <a:spcBef>
                <a:spcPct val="0"/>
              </a:spcBef>
            </a:pPr>
            <a:r>
              <a:rPr lang="en-US" sz="1800" u="none">
                <a:solidFill>
                  <a:srgbClr val="408D71"/>
                </a:solidFill>
                <a:latin typeface="League Spartan Bold"/>
              </a:rPr>
              <a:t>1.</a:t>
            </a:r>
          </a:p>
          <a:p>
            <a:pPr marL="0" lvl="0" indent="0" algn="ctr">
              <a:lnSpc>
                <a:spcPts val="2520"/>
              </a:lnSpc>
              <a:spcBef>
                <a:spcPct val="0"/>
              </a:spcBef>
            </a:pPr>
            <a:r>
              <a:rPr lang="en-US" sz="1800" u="none">
                <a:solidFill>
                  <a:srgbClr val="408D71"/>
                </a:solidFill>
                <a:latin typeface="League Spartan Bold"/>
              </a:rPr>
              <a:t>INDICATIVE PROGRAMMING</a:t>
            </a:r>
          </a:p>
        </p:txBody>
      </p:sp>
      <p:sp>
        <p:nvSpPr>
          <p:cNvPr id="17" name="TextBox 17"/>
          <p:cNvSpPr txBox="1"/>
          <p:nvPr/>
        </p:nvSpPr>
        <p:spPr>
          <a:xfrm>
            <a:off x="10358474" y="1165213"/>
            <a:ext cx="2775482" cy="611505"/>
          </a:xfrm>
          <a:prstGeom prst="rect">
            <a:avLst/>
          </a:prstGeom>
        </p:spPr>
        <p:txBody>
          <a:bodyPr lIns="0" tIns="0" rIns="0" bIns="0" rtlCol="0" anchor="t">
            <a:spAutoFit/>
          </a:bodyPr>
          <a:lstStyle/>
          <a:p>
            <a:pPr marL="0" lvl="0" indent="0" algn="ctr">
              <a:lnSpc>
                <a:spcPts val="2520"/>
              </a:lnSpc>
              <a:spcBef>
                <a:spcPct val="0"/>
              </a:spcBef>
            </a:pPr>
            <a:r>
              <a:rPr lang="en-US" sz="1800" u="none">
                <a:solidFill>
                  <a:srgbClr val="F57C26"/>
                </a:solidFill>
                <a:latin typeface="League Spartan Bold"/>
              </a:rPr>
              <a:t>2.</a:t>
            </a:r>
          </a:p>
          <a:p>
            <a:pPr marL="0" lvl="0" indent="0" algn="ctr">
              <a:lnSpc>
                <a:spcPts val="2520"/>
              </a:lnSpc>
              <a:spcBef>
                <a:spcPct val="0"/>
              </a:spcBef>
            </a:pPr>
            <a:r>
              <a:rPr lang="en-US" sz="1800" u="none">
                <a:solidFill>
                  <a:srgbClr val="F57C26"/>
                </a:solidFill>
                <a:latin typeface="League Spartan Bold"/>
              </a:rPr>
              <a:t>IDENTIFICATION</a:t>
            </a:r>
          </a:p>
        </p:txBody>
      </p:sp>
      <p:sp>
        <p:nvSpPr>
          <p:cNvPr id="18" name="TextBox 18"/>
          <p:cNvSpPr txBox="1"/>
          <p:nvPr/>
        </p:nvSpPr>
        <p:spPr>
          <a:xfrm>
            <a:off x="11670256" y="5427069"/>
            <a:ext cx="2061859" cy="611505"/>
          </a:xfrm>
          <a:prstGeom prst="rect">
            <a:avLst/>
          </a:prstGeom>
        </p:spPr>
        <p:txBody>
          <a:bodyPr lIns="0" tIns="0" rIns="0" bIns="0" rtlCol="0" anchor="t">
            <a:spAutoFit/>
          </a:bodyPr>
          <a:lstStyle/>
          <a:p>
            <a:pPr algn="ctr">
              <a:lnSpc>
                <a:spcPts val="2520"/>
              </a:lnSpc>
            </a:pPr>
            <a:r>
              <a:rPr lang="en-US" sz="1800">
                <a:solidFill>
                  <a:srgbClr val="32ACE1"/>
                </a:solidFill>
                <a:latin typeface="League Spartan Bold"/>
              </a:rPr>
              <a:t>3.</a:t>
            </a:r>
          </a:p>
          <a:p>
            <a:pPr marL="0" lvl="0" indent="0" algn="ctr">
              <a:lnSpc>
                <a:spcPts val="2520"/>
              </a:lnSpc>
              <a:spcBef>
                <a:spcPct val="0"/>
              </a:spcBef>
            </a:pPr>
            <a:r>
              <a:rPr lang="en-US" sz="1800" u="none">
                <a:solidFill>
                  <a:srgbClr val="32ACE1"/>
                </a:solidFill>
                <a:latin typeface="League Spartan Bold"/>
              </a:rPr>
              <a:t>FORMULATION</a:t>
            </a:r>
          </a:p>
        </p:txBody>
      </p:sp>
      <p:sp>
        <p:nvSpPr>
          <p:cNvPr id="19" name="TextBox 19"/>
          <p:cNvSpPr txBox="1"/>
          <p:nvPr/>
        </p:nvSpPr>
        <p:spPr>
          <a:xfrm>
            <a:off x="8904932" y="7609001"/>
            <a:ext cx="1526732" cy="611505"/>
          </a:xfrm>
          <a:prstGeom prst="rect">
            <a:avLst/>
          </a:prstGeom>
        </p:spPr>
        <p:txBody>
          <a:bodyPr lIns="0" tIns="0" rIns="0" bIns="0" rtlCol="0" anchor="t">
            <a:spAutoFit/>
          </a:bodyPr>
          <a:lstStyle/>
          <a:p>
            <a:pPr marL="0" lvl="0" indent="0" algn="ctr">
              <a:lnSpc>
                <a:spcPts val="2520"/>
              </a:lnSpc>
              <a:spcBef>
                <a:spcPct val="0"/>
              </a:spcBef>
            </a:pPr>
            <a:r>
              <a:rPr lang="en-US" sz="1800" u="none">
                <a:solidFill>
                  <a:srgbClr val="74C46D"/>
                </a:solidFill>
                <a:latin typeface="League Spartan Bold"/>
              </a:rPr>
              <a:t>4.</a:t>
            </a:r>
          </a:p>
          <a:p>
            <a:pPr marL="0" lvl="0" indent="0" algn="ctr">
              <a:lnSpc>
                <a:spcPts val="2520"/>
              </a:lnSpc>
              <a:spcBef>
                <a:spcPct val="0"/>
              </a:spcBef>
            </a:pPr>
            <a:r>
              <a:rPr lang="en-US" sz="1800" u="none">
                <a:solidFill>
                  <a:srgbClr val="74C46D"/>
                </a:solidFill>
                <a:latin typeface="League Spartan Bold"/>
              </a:rPr>
              <a:t>FINANCING</a:t>
            </a:r>
          </a:p>
        </p:txBody>
      </p:sp>
      <p:sp>
        <p:nvSpPr>
          <p:cNvPr id="20" name="TextBox 20"/>
          <p:cNvSpPr txBox="1"/>
          <p:nvPr/>
        </p:nvSpPr>
        <p:spPr>
          <a:xfrm>
            <a:off x="4863427" y="6009999"/>
            <a:ext cx="2258376" cy="611505"/>
          </a:xfrm>
          <a:prstGeom prst="rect">
            <a:avLst/>
          </a:prstGeom>
        </p:spPr>
        <p:txBody>
          <a:bodyPr lIns="0" tIns="0" rIns="0" bIns="0" rtlCol="0" anchor="t">
            <a:spAutoFit/>
          </a:bodyPr>
          <a:lstStyle/>
          <a:p>
            <a:pPr marL="0" lvl="0" indent="0" algn="ctr">
              <a:lnSpc>
                <a:spcPts val="2520"/>
              </a:lnSpc>
              <a:spcBef>
                <a:spcPct val="0"/>
              </a:spcBef>
            </a:pPr>
            <a:r>
              <a:rPr lang="en-US" sz="1800" u="none">
                <a:solidFill>
                  <a:srgbClr val="CA314C"/>
                </a:solidFill>
                <a:latin typeface="League Spartan Bold"/>
              </a:rPr>
              <a:t>5.</a:t>
            </a:r>
          </a:p>
          <a:p>
            <a:pPr marL="0" lvl="0" indent="0" algn="ctr">
              <a:lnSpc>
                <a:spcPts val="2520"/>
              </a:lnSpc>
              <a:spcBef>
                <a:spcPct val="0"/>
              </a:spcBef>
            </a:pPr>
            <a:r>
              <a:rPr lang="en-US" sz="1800" u="none">
                <a:solidFill>
                  <a:srgbClr val="CA314C"/>
                </a:solidFill>
                <a:latin typeface="League Spartan Bold"/>
              </a:rPr>
              <a:t>IMPLEMENTATION</a:t>
            </a:r>
          </a:p>
        </p:txBody>
      </p:sp>
      <p:sp>
        <p:nvSpPr>
          <p:cNvPr id="21" name="TextBox 21"/>
          <p:cNvSpPr txBox="1"/>
          <p:nvPr/>
        </p:nvSpPr>
        <p:spPr>
          <a:xfrm>
            <a:off x="3794226" y="2952012"/>
            <a:ext cx="1630612" cy="611505"/>
          </a:xfrm>
          <a:prstGeom prst="rect">
            <a:avLst/>
          </a:prstGeom>
        </p:spPr>
        <p:txBody>
          <a:bodyPr lIns="0" tIns="0" rIns="0" bIns="0" rtlCol="0" anchor="t">
            <a:spAutoFit/>
          </a:bodyPr>
          <a:lstStyle/>
          <a:p>
            <a:pPr marL="0" lvl="0" indent="0" algn="ctr">
              <a:lnSpc>
                <a:spcPts val="2520"/>
              </a:lnSpc>
              <a:spcBef>
                <a:spcPct val="0"/>
              </a:spcBef>
            </a:pPr>
            <a:r>
              <a:rPr lang="en-US" sz="1800" u="none">
                <a:solidFill>
                  <a:srgbClr val="4657A0"/>
                </a:solidFill>
                <a:latin typeface="League Spartan Bold"/>
              </a:rPr>
              <a:t>6.</a:t>
            </a:r>
          </a:p>
          <a:p>
            <a:pPr marL="0" lvl="0" indent="0" algn="ctr">
              <a:lnSpc>
                <a:spcPts val="2520"/>
              </a:lnSpc>
              <a:spcBef>
                <a:spcPct val="0"/>
              </a:spcBef>
            </a:pPr>
            <a:r>
              <a:rPr lang="en-US" sz="1800" u="none">
                <a:solidFill>
                  <a:srgbClr val="4657A0"/>
                </a:solidFill>
                <a:latin typeface="League Spartan Bold"/>
              </a:rPr>
              <a:t>EVALUATION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305">
            <a:off x="6850788" y="3123017"/>
            <a:ext cx="4875123" cy="501066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9489">
            <a:off x="7022257" y="3319900"/>
            <a:ext cx="4875123" cy="5010669"/>
          </a:xfrm>
          <a:prstGeom prst="rect">
            <a:avLst/>
          </a:prstGeom>
        </p:spPr>
      </p:pic>
      <p:grpSp>
        <p:nvGrpSpPr>
          <p:cNvPr id="4" name="Group 4"/>
          <p:cNvGrpSpPr>
            <a:grpSpLocks noChangeAspect="1"/>
          </p:cNvGrpSpPr>
          <p:nvPr/>
        </p:nvGrpSpPr>
        <p:grpSpPr>
          <a:xfrm rot="-360268">
            <a:off x="7996291" y="4477167"/>
            <a:ext cx="2584116" cy="2589828"/>
            <a:chOff x="0" y="0"/>
            <a:chExt cx="3761048" cy="3769361"/>
          </a:xfrm>
        </p:grpSpPr>
        <p:sp>
          <p:nvSpPr>
            <p:cNvPr id="5" name="Freeform 5"/>
            <p:cNvSpPr/>
            <p:nvPr/>
          </p:nvSpPr>
          <p:spPr>
            <a:xfrm>
              <a:off x="112522" y="112776"/>
              <a:ext cx="3585083" cy="3592957"/>
            </a:xfrm>
            <a:custGeom>
              <a:avLst/>
              <a:gdLst/>
              <a:ahLst/>
              <a:cxnLst/>
              <a:rect l="l" t="t" r="r" b="b"/>
              <a:pathLst>
                <a:path w="3585083" h="3592957">
                  <a:moveTo>
                    <a:pt x="3098292" y="2185162"/>
                  </a:moveTo>
                  <a:lnTo>
                    <a:pt x="3558286" y="2136775"/>
                  </a:lnTo>
                  <a:lnTo>
                    <a:pt x="3585083" y="1653032"/>
                  </a:lnTo>
                  <a:lnTo>
                    <a:pt x="3150870" y="1558163"/>
                  </a:lnTo>
                  <a:cubicBezTo>
                    <a:pt x="3130550" y="1421130"/>
                    <a:pt x="3089656" y="1290066"/>
                    <a:pt x="3031363" y="1168527"/>
                  </a:cubicBezTo>
                  <a:lnTo>
                    <a:pt x="3315970" y="841121"/>
                  </a:lnTo>
                  <a:lnTo>
                    <a:pt x="3005582" y="469138"/>
                  </a:lnTo>
                  <a:lnTo>
                    <a:pt x="2643251" y="684022"/>
                  </a:lnTo>
                  <a:cubicBezTo>
                    <a:pt x="2519934" y="586867"/>
                    <a:pt x="2379218" y="510032"/>
                    <a:pt x="2225548" y="459359"/>
                  </a:cubicBezTo>
                  <a:lnTo>
                    <a:pt x="2197227" y="44450"/>
                  </a:lnTo>
                  <a:lnTo>
                    <a:pt x="1714881" y="0"/>
                  </a:lnTo>
                  <a:lnTo>
                    <a:pt x="1611249" y="402844"/>
                  </a:lnTo>
                  <a:cubicBezTo>
                    <a:pt x="1449324" y="424815"/>
                    <a:pt x="1295400" y="475361"/>
                    <a:pt x="1155192" y="549656"/>
                  </a:cubicBezTo>
                  <a:lnTo>
                    <a:pt x="837057" y="273177"/>
                  </a:lnTo>
                  <a:lnTo>
                    <a:pt x="465074" y="583565"/>
                  </a:lnTo>
                  <a:lnTo>
                    <a:pt x="686435" y="956818"/>
                  </a:lnTo>
                  <a:cubicBezTo>
                    <a:pt x="589280" y="1090803"/>
                    <a:pt x="515493" y="1243457"/>
                    <a:pt x="471678" y="1409573"/>
                  </a:cubicBezTo>
                  <a:lnTo>
                    <a:pt x="26797" y="1456309"/>
                  </a:lnTo>
                  <a:lnTo>
                    <a:pt x="0" y="1940052"/>
                  </a:lnTo>
                  <a:lnTo>
                    <a:pt x="454533" y="2039366"/>
                  </a:lnTo>
                  <a:cubicBezTo>
                    <a:pt x="480441" y="2163953"/>
                    <a:pt x="523367" y="2282825"/>
                    <a:pt x="581025" y="2393188"/>
                  </a:cubicBezTo>
                  <a:lnTo>
                    <a:pt x="269240" y="2752090"/>
                  </a:lnTo>
                  <a:lnTo>
                    <a:pt x="579628" y="3124073"/>
                  </a:lnTo>
                  <a:lnTo>
                    <a:pt x="999617" y="2874899"/>
                  </a:lnTo>
                  <a:cubicBezTo>
                    <a:pt x="1106932" y="2951734"/>
                    <a:pt x="1226058" y="3013583"/>
                    <a:pt x="1354455" y="3057144"/>
                  </a:cubicBezTo>
                  <a:lnTo>
                    <a:pt x="1387983" y="3548634"/>
                  </a:lnTo>
                  <a:lnTo>
                    <a:pt x="1870329" y="3592957"/>
                  </a:lnTo>
                  <a:lnTo>
                    <a:pt x="1993011" y="3115945"/>
                  </a:lnTo>
                  <a:cubicBezTo>
                    <a:pt x="2128774" y="3096387"/>
                    <a:pt x="2258695" y="3056509"/>
                    <a:pt x="2379472" y="2999613"/>
                  </a:cubicBezTo>
                  <a:lnTo>
                    <a:pt x="2747899" y="3319907"/>
                  </a:lnTo>
                  <a:lnTo>
                    <a:pt x="3119882" y="3009519"/>
                  </a:lnTo>
                  <a:lnTo>
                    <a:pt x="2877439" y="2600833"/>
                  </a:lnTo>
                  <a:cubicBezTo>
                    <a:pt x="2973197" y="2477897"/>
                    <a:pt x="3048508" y="2337816"/>
                    <a:pt x="3098165" y="2185162"/>
                  </a:cubicBezTo>
                  <a:moveTo>
                    <a:pt x="1687576" y="2935986"/>
                  </a:moveTo>
                  <a:cubicBezTo>
                    <a:pt x="1058291" y="2877947"/>
                    <a:pt x="595122" y="2320925"/>
                    <a:pt x="653161" y="1691640"/>
                  </a:cubicBezTo>
                  <a:cubicBezTo>
                    <a:pt x="711200" y="1062355"/>
                    <a:pt x="1268222" y="599186"/>
                    <a:pt x="1897507" y="657225"/>
                  </a:cubicBezTo>
                  <a:cubicBezTo>
                    <a:pt x="2526792" y="715264"/>
                    <a:pt x="2989834" y="1272286"/>
                    <a:pt x="2931922" y="1901571"/>
                  </a:cubicBezTo>
                  <a:cubicBezTo>
                    <a:pt x="2874010" y="2530856"/>
                    <a:pt x="2316861" y="2993898"/>
                    <a:pt x="1687576" y="2935986"/>
                  </a:cubicBezTo>
                </a:path>
              </a:pathLst>
            </a:custGeom>
            <a:solidFill>
              <a:srgbClr val="B2DCD5"/>
            </a:solidFill>
          </p:spPr>
          <p:txBody>
            <a:bodyPr/>
            <a:lstStyle/>
            <a:p>
              <a:endParaRPr lang="it-IT"/>
            </a:p>
          </p:txBody>
        </p:sp>
        <p:sp>
          <p:nvSpPr>
            <p:cNvPr id="6" name="Freeform 6"/>
            <p:cNvSpPr/>
            <p:nvPr/>
          </p:nvSpPr>
          <p:spPr>
            <a:xfrm>
              <a:off x="63373" y="63500"/>
              <a:ext cx="3617341" cy="3625723"/>
            </a:xfrm>
            <a:custGeom>
              <a:avLst/>
              <a:gdLst/>
              <a:ahLst/>
              <a:cxnLst/>
              <a:rect l="l" t="t" r="r" b="b"/>
              <a:pathLst>
                <a:path w="3617341" h="3625723">
                  <a:moveTo>
                    <a:pt x="3112897" y="2185797"/>
                  </a:moveTo>
                  <a:lnTo>
                    <a:pt x="3572764" y="2137410"/>
                  </a:lnTo>
                  <a:lnTo>
                    <a:pt x="3574415" y="2153031"/>
                  </a:lnTo>
                  <a:lnTo>
                    <a:pt x="3558667" y="2152142"/>
                  </a:lnTo>
                  <a:lnTo>
                    <a:pt x="3585464" y="1668399"/>
                  </a:lnTo>
                  <a:lnTo>
                    <a:pt x="3601212" y="1669288"/>
                  </a:lnTo>
                  <a:lnTo>
                    <a:pt x="3597910" y="1684655"/>
                  </a:lnTo>
                  <a:lnTo>
                    <a:pt x="3163697" y="1589786"/>
                  </a:lnTo>
                  <a:cubicBezTo>
                    <a:pt x="3157347" y="1588389"/>
                    <a:pt x="3152394" y="1583182"/>
                    <a:pt x="3151505" y="1576705"/>
                  </a:cubicBezTo>
                  <a:cubicBezTo>
                    <a:pt x="3131439" y="1441323"/>
                    <a:pt x="3091180" y="1311783"/>
                    <a:pt x="3033395" y="1191514"/>
                  </a:cubicBezTo>
                  <a:cubicBezTo>
                    <a:pt x="3030727" y="1185799"/>
                    <a:pt x="3031617" y="1179068"/>
                    <a:pt x="3035680" y="1174369"/>
                  </a:cubicBezTo>
                  <a:lnTo>
                    <a:pt x="3320288" y="847090"/>
                  </a:lnTo>
                  <a:lnTo>
                    <a:pt x="3332226" y="857377"/>
                  </a:lnTo>
                  <a:lnTo>
                    <a:pt x="3320161" y="867537"/>
                  </a:lnTo>
                  <a:lnTo>
                    <a:pt x="3009773" y="495554"/>
                  </a:lnTo>
                  <a:lnTo>
                    <a:pt x="3021838" y="485394"/>
                  </a:lnTo>
                  <a:lnTo>
                    <a:pt x="3029839" y="498983"/>
                  </a:lnTo>
                  <a:lnTo>
                    <a:pt x="2667508" y="713994"/>
                  </a:lnTo>
                  <a:cubicBezTo>
                    <a:pt x="2661920" y="717296"/>
                    <a:pt x="2654808" y="716788"/>
                    <a:pt x="2649728" y="712851"/>
                  </a:cubicBezTo>
                  <a:cubicBezTo>
                    <a:pt x="2527935" y="616712"/>
                    <a:pt x="2388743" y="540893"/>
                    <a:pt x="2236851" y="490855"/>
                  </a:cubicBezTo>
                  <a:cubicBezTo>
                    <a:pt x="2230755" y="488823"/>
                    <a:pt x="2226437" y="483362"/>
                    <a:pt x="2226056" y="477012"/>
                  </a:cubicBezTo>
                  <a:lnTo>
                    <a:pt x="2197735" y="61976"/>
                  </a:lnTo>
                  <a:lnTo>
                    <a:pt x="2213483" y="60960"/>
                  </a:lnTo>
                  <a:lnTo>
                    <a:pt x="2212086" y="76708"/>
                  </a:lnTo>
                  <a:lnTo>
                    <a:pt x="1729740" y="32258"/>
                  </a:lnTo>
                  <a:lnTo>
                    <a:pt x="1731137" y="16510"/>
                  </a:lnTo>
                  <a:lnTo>
                    <a:pt x="1746377" y="20447"/>
                  </a:lnTo>
                  <a:lnTo>
                    <a:pt x="1642745" y="423291"/>
                  </a:lnTo>
                  <a:cubicBezTo>
                    <a:pt x="1641094" y="429514"/>
                    <a:pt x="1635887" y="434086"/>
                    <a:pt x="1629537" y="434975"/>
                  </a:cubicBezTo>
                  <a:cubicBezTo>
                    <a:pt x="1469517" y="456692"/>
                    <a:pt x="1317244" y="506603"/>
                    <a:pt x="1178814" y="580136"/>
                  </a:cubicBezTo>
                  <a:cubicBezTo>
                    <a:pt x="1173099" y="583184"/>
                    <a:pt x="1165987" y="582422"/>
                    <a:pt x="1161034" y="578104"/>
                  </a:cubicBezTo>
                  <a:lnTo>
                    <a:pt x="842899" y="301498"/>
                  </a:lnTo>
                  <a:lnTo>
                    <a:pt x="853186" y="289560"/>
                  </a:lnTo>
                  <a:lnTo>
                    <a:pt x="863346" y="301625"/>
                  </a:lnTo>
                  <a:lnTo>
                    <a:pt x="491363" y="612013"/>
                  </a:lnTo>
                  <a:lnTo>
                    <a:pt x="481203" y="599948"/>
                  </a:lnTo>
                  <a:lnTo>
                    <a:pt x="494792" y="591947"/>
                  </a:lnTo>
                  <a:lnTo>
                    <a:pt x="716280" y="965073"/>
                  </a:lnTo>
                  <a:cubicBezTo>
                    <a:pt x="719455" y="970534"/>
                    <a:pt x="719201" y="977265"/>
                    <a:pt x="715518" y="982345"/>
                  </a:cubicBezTo>
                  <a:cubicBezTo>
                    <a:pt x="619506" y="1114679"/>
                    <a:pt x="546608" y="1265682"/>
                    <a:pt x="503301" y="1429893"/>
                  </a:cubicBezTo>
                  <a:cubicBezTo>
                    <a:pt x="501650" y="1436243"/>
                    <a:pt x="496189" y="1440815"/>
                    <a:pt x="489712" y="1441577"/>
                  </a:cubicBezTo>
                  <a:lnTo>
                    <a:pt x="44704" y="1488440"/>
                  </a:lnTo>
                  <a:lnTo>
                    <a:pt x="43053" y="1472819"/>
                  </a:lnTo>
                  <a:lnTo>
                    <a:pt x="58801" y="1473708"/>
                  </a:lnTo>
                  <a:lnTo>
                    <a:pt x="32004" y="1957451"/>
                  </a:lnTo>
                  <a:lnTo>
                    <a:pt x="16256" y="1956562"/>
                  </a:lnTo>
                  <a:lnTo>
                    <a:pt x="19558" y="1941195"/>
                  </a:lnTo>
                  <a:lnTo>
                    <a:pt x="474091" y="2040509"/>
                  </a:lnTo>
                  <a:cubicBezTo>
                    <a:pt x="480187" y="2041779"/>
                    <a:pt x="484886" y="2046605"/>
                    <a:pt x="486156" y="2052701"/>
                  </a:cubicBezTo>
                  <a:cubicBezTo>
                    <a:pt x="511810" y="2175764"/>
                    <a:pt x="554228" y="2293366"/>
                    <a:pt x="611124" y="2402459"/>
                  </a:cubicBezTo>
                  <a:cubicBezTo>
                    <a:pt x="614172" y="2408174"/>
                    <a:pt x="613283" y="2415159"/>
                    <a:pt x="609092" y="2420112"/>
                  </a:cubicBezTo>
                  <a:lnTo>
                    <a:pt x="297307" y="2778760"/>
                  </a:lnTo>
                  <a:lnTo>
                    <a:pt x="285369" y="2768473"/>
                  </a:lnTo>
                  <a:lnTo>
                    <a:pt x="297434" y="2758440"/>
                  </a:lnTo>
                  <a:lnTo>
                    <a:pt x="607822" y="3130550"/>
                  </a:lnTo>
                  <a:lnTo>
                    <a:pt x="595757" y="3140583"/>
                  </a:lnTo>
                  <a:lnTo>
                    <a:pt x="587756" y="3126994"/>
                  </a:lnTo>
                  <a:lnTo>
                    <a:pt x="1007745" y="2877820"/>
                  </a:lnTo>
                  <a:cubicBezTo>
                    <a:pt x="1013079" y="2874645"/>
                    <a:pt x="1019937" y="2874899"/>
                    <a:pt x="1025017" y="2878582"/>
                  </a:cubicBezTo>
                  <a:cubicBezTo>
                    <a:pt x="1131062" y="2954528"/>
                    <a:pt x="1248918" y="3015742"/>
                    <a:pt x="1375791" y="3058795"/>
                  </a:cubicBezTo>
                  <a:cubicBezTo>
                    <a:pt x="1381760" y="3060827"/>
                    <a:pt x="1386078" y="3066288"/>
                    <a:pt x="1386459" y="3072638"/>
                  </a:cubicBezTo>
                  <a:lnTo>
                    <a:pt x="1419987" y="3564128"/>
                  </a:lnTo>
                  <a:lnTo>
                    <a:pt x="1404239" y="3565144"/>
                  </a:lnTo>
                  <a:lnTo>
                    <a:pt x="1405636" y="3549396"/>
                  </a:lnTo>
                  <a:lnTo>
                    <a:pt x="1887982" y="3593846"/>
                  </a:lnTo>
                  <a:lnTo>
                    <a:pt x="1886585" y="3609594"/>
                  </a:lnTo>
                  <a:lnTo>
                    <a:pt x="1871345" y="3605657"/>
                  </a:lnTo>
                  <a:lnTo>
                    <a:pt x="1994027" y="3128391"/>
                  </a:lnTo>
                  <a:cubicBezTo>
                    <a:pt x="1995551" y="3122295"/>
                    <a:pt x="2000758" y="3117596"/>
                    <a:pt x="2006981" y="3116707"/>
                  </a:cubicBezTo>
                  <a:cubicBezTo>
                    <a:pt x="2141220" y="3097276"/>
                    <a:pt x="2269617" y="3058033"/>
                    <a:pt x="2388997" y="3001645"/>
                  </a:cubicBezTo>
                  <a:cubicBezTo>
                    <a:pt x="2394712" y="2998978"/>
                    <a:pt x="2401316" y="2999867"/>
                    <a:pt x="2406015" y="3004058"/>
                  </a:cubicBezTo>
                  <a:lnTo>
                    <a:pt x="2774569" y="3324352"/>
                  </a:lnTo>
                  <a:lnTo>
                    <a:pt x="2764282" y="3336290"/>
                  </a:lnTo>
                  <a:lnTo>
                    <a:pt x="2754122" y="3324225"/>
                  </a:lnTo>
                  <a:lnTo>
                    <a:pt x="3126105" y="3013837"/>
                  </a:lnTo>
                  <a:lnTo>
                    <a:pt x="3136265" y="3025902"/>
                  </a:lnTo>
                  <a:lnTo>
                    <a:pt x="3122676" y="3033903"/>
                  </a:lnTo>
                  <a:lnTo>
                    <a:pt x="2880233" y="2625217"/>
                  </a:lnTo>
                  <a:cubicBezTo>
                    <a:pt x="2876931" y="2619629"/>
                    <a:pt x="2877312" y="2612644"/>
                    <a:pt x="2881376" y="2607437"/>
                  </a:cubicBezTo>
                  <a:cubicBezTo>
                    <a:pt x="2975991" y="2485898"/>
                    <a:pt x="3050540" y="2347468"/>
                    <a:pt x="3099562" y="2196465"/>
                  </a:cubicBezTo>
                  <a:cubicBezTo>
                    <a:pt x="3101467" y="2190496"/>
                    <a:pt x="3106674" y="2186305"/>
                    <a:pt x="3112897" y="2185670"/>
                  </a:cubicBezTo>
                  <a:moveTo>
                    <a:pt x="3116199" y="2217039"/>
                  </a:moveTo>
                  <a:lnTo>
                    <a:pt x="3114548" y="2201418"/>
                  </a:lnTo>
                  <a:lnTo>
                    <a:pt x="3129534" y="2206244"/>
                  </a:lnTo>
                  <a:cubicBezTo>
                    <a:pt x="3079242" y="2360803"/>
                    <a:pt x="3003042" y="2502408"/>
                    <a:pt x="2906268" y="2626868"/>
                  </a:cubicBezTo>
                  <a:lnTo>
                    <a:pt x="2893822" y="2617216"/>
                  </a:lnTo>
                  <a:lnTo>
                    <a:pt x="2907411" y="2609215"/>
                  </a:lnTo>
                  <a:lnTo>
                    <a:pt x="3149727" y="3017901"/>
                  </a:lnTo>
                  <a:cubicBezTo>
                    <a:pt x="3153664" y="3024505"/>
                    <a:pt x="3152267" y="3033141"/>
                    <a:pt x="3146298" y="3038094"/>
                  </a:cubicBezTo>
                  <a:lnTo>
                    <a:pt x="2774315" y="3348482"/>
                  </a:lnTo>
                  <a:cubicBezTo>
                    <a:pt x="2768346" y="3353435"/>
                    <a:pt x="2759710" y="3353308"/>
                    <a:pt x="2753868" y="3348228"/>
                  </a:cubicBezTo>
                  <a:lnTo>
                    <a:pt x="2385314" y="3027934"/>
                  </a:lnTo>
                  <a:lnTo>
                    <a:pt x="2395601" y="3015996"/>
                  </a:lnTo>
                  <a:lnTo>
                    <a:pt x="2402332" y="3030220"/>
                  </a:lnTo>
                  <a:cubicBezTo>
                    <a:pt x="2280158" y="3087878"/>
                    <a:pt x="2148713" y="3128137"/>
                    <a:pt x="2011426" y="3147949"/>
                  </a:cubicBezTo>
                  <a:lnTo>
                    <a:pt x="2009140" y="3132328"/>
                  </a:lnTo>
                  <a:lnTo>
                    <a:pt x="2024380" y="3136265"/>
                  </a:lnTo>
                  <a:lnTo>
                    <a:pt x="1901698" y="3613277"/>
                  </a:lnTo>
                  <a:cubicBezTo>
                    <a:pt x="1899793" y="3620770"/>
                    <a:pt x="1892681" y="3625723"/>
                    <a:pt x="1884934" y="3625088"/>
                  </a:cubicBezTo>
                  <a:lnTo>
                    <a:pt x="1402588" y="3580638"/>
                  </a:lnTo>
                  <a:cubicBezTo>
                    <a:pt x="1394841" y="3579876"/>
                    <a:pt x="1388872" y="3573780"/>
                    <a:pt x="1388364" y="3566033"/>
                  </a:cubicBezTo>
                  <a:lnTo>
                    <a:pt x="1354836" y="3074543"/>
                  </a:lnTo>
                  <a:lnTo>
                    <a:pt x="1370584" y="3073527"/>
                  </a:lnTo>
                  <a:lnTo>
                    <a:pt x="1365504" y="3088513"/>
                  </a:lnTo>
                  <a:cubicBezTo>
                    <a:pt x="1235583" y="3044444"/>
                    <a:pt x="1115060" y="2981833"/>
                    <a:pt x="1006475" y="2904109"/>
                  </a:cubicBezTo>
                  <a:lnTo>
                    <a:pt x="1015619" y="2891282"/>
                  </a:lnTo>
                  <a:lnTo>
                    <a:pt x="1023620" y="2904871"/>
                  </a:lnTo>
                  <a:lnTo>
                    <a:pt x="603631" y="3154045"/>
                  </a:lnTo>
                  <a:cubicBezTo>
                    <a:pt x="597027" y="3157982"/>
                    <a:pt x="588391" y="3156585"/>
                    <a:pt x="583438" y="3150616"/>
                  </a:cubicBezTo>
                  <a:lnTo>
                    <a:pt x="273050" y="2778506"/>
                  </a:lnTo>
                  <a:cubicBezTo>
                    <a:pt x="268097" y="2772537"/>
                    <a:pt x="268224" y="2763901"/>
                    <a:pt x="273304" y="2758059"/>
                  </a:cubicBezTo>
                  <a:lnTo>
                    <a:pt x="585216" y="2399284"/>
                  </a:lnTo>
                  <a:lnTo>
                    <a:pt x="597154" y="2409571"/>
                  </a:lnTo>
                  <a:lnTo>
                    <a:pt x="583184" y="2416810"/>
                  </a:lnTo>
                  <a:cubicBezTo>
                    <a:pt x="524891" y="2305177"/>
                    <a:pt x="481457" y="2184781"/>
                    <a:pt x="455295" y="2058797"/>
                  </a:cubicBezTo>
                  <a:lnTo>
                    <a:pt x="470662" y="2055622"/>
                  </a:lnTo>
                  <a:lnTo>
                    <a:pt x="467360" y="2070989"/>
                  </a:lnTo>
                  <a:lnTo>
                    <a:pt x="12827" y="1971675"/>
                  </a:lnTo>
                  <a:cubicBezTo>
                    <a:pt x="5207" y="1970024"/>
                    <a:pt x="0" y="1963166"/>
                    <a:pt x="508" y="1955419"/>
                  </a:cubicBezTo>
                  <a:lnTo>
                    <a:pt x="27305" y="1471676"/>
                  </a:lnTo>
                  <a:cubicBezTo>
                    <a:pt x="27686" y="1463929"/>
                    <a:pt x="33655" y="1457706"/>
                    <a:pt x="41402" y="1456817"/>
                  </a:cubicBezTo>
                  <a:lnTo>
                    <a:pt x="486283" y="1410081"/>
                  </a:lnTo>
                  <a:lnTo>
                    <a:pt x="487934" y="1425702"/>
                  </a:lnTo>
                  <a:lnTo>
                    <a:pt x="472694" y="1421638"/>
                  </a:lnTo>
                  <a:cubicBezTo>
                    <a:pt x="517017" y="1253617"/>
                    <a:pt x="591693" y="1099058"/>
                    <a:pt x="689864" y="963676"/>
                  </a:cubicBezTo>
                  <a:lnTo>
                    <a:pt x="702564" y="972947"/>
                  </a:lnTo>
                  <a:lnTo>
                    <a:pt x="688975" y="980948"/>
                  </a:lnTo>
                  <a:lnTo>
                    <a:pt x="467741" y="607949"/>
                  </a:lnTo>
                  <a:cubicBezTo>
                    <a:pt x="463804" y="601345"/>
                    <a:pt x="465201" y="592709"/>
                    <a:pt x="471170" y="587756"/>
                  </a:cubicBezTo>
                  <a:lnTo>
                    <a:pt x="843153" y="277495"/>
                  </a:lnTo>
                  <a:cubicBezTo>
                    <a:pt x="849122" y="272542"/>
                    <a:pt x="857758" y="272669"/>
                    <a:pt x="863600" y="277749"/>
                  </a:cubicBezTo>
                  <a:lnTo>
                    <a:pt x="1181735" y="554101"/>
                  </a:lnTo>
                  <a:lnTo>
                    <a:pt x="1171448" y="566039"/>
                  </a:lnTo>
                  <a:lnTo>
                    <a:pt x="1164082" y="552069"/>
                  </a:lnTo>
                  <a:cubicBezTo>
                    <a:pt x="1305814" y="476885"/>
                    <a:pt x="1461516" y="425704"/>
                    <a:pt x="1625346" y="403606"/>
                  </a:cubicBezTo>
                  <a:lnTo>
                    <a:pt x="1627505" y="419227"/>
                  </a:lnTo>
                  <a:lnTo>
                    <a:pt x="1612265" y="415290"/>
                  </a:lnTo>
                  <a:lnTo>
                    <a:pt x="1715897" y="12446"/>
                  </a:lnTo>
                  <a:cubicBezTo>
                    <a:pt x="1717802" y="4953"/>
                    <a:pt x="1724914" y="0"/>
                    <a:pt x="1732661" y="635"/>
                  </a:cubicBezTo>
                  <a:lnTo>
                    <a:pt x="2215007" y="45085"/>
                  </a:lnTo>
                  <a:cubicBezTo>
                    <a:pt x="2222754" y="45847"/>
                    <a:pt x="2228723" y="51943"/>
                    <a:pt x="2229231" y="59690"/>
                  </a:cubicBezTo>
                  <a:lnTo>
                    <a:pt x="2257552" y="474599"/>
                  </a:lnTo>
                  <a:lnTo>
                    <a:pt x="2241804" y="475615"/>
                  </a:lnTo>
                  <a:lnTo>
                    <a:pt x="2246757" y="460629"/>
                  </a:lnTo>
                  <a:cubicBezTo>
                    <a:pt x="2402205" y="511810"/>
                    <a:pt x="2544572" y="589534"/>
                    <a:pt x="2669286" y="687832"/>
                  </a:cubicBezTo>
                  <a:lnTo>
                    <a:pt x="2659507" y="700151"/>
                  </a:lnTo>
                  <a:lnTo>
                    <a:pt x="2651506" y="686562"/>
                  </a:lnTo>
                  <a:lnTo>
                    <a:pt x="3013837" y="471551"/>
                  </a:lnTo>
                  <a:cubicBezTo>
                    <a:pt x="3020441" y="467614"/>
                    <a:pt x="3029077" y="469011"/>
                    <a:pt x="3034030" y="474980"/>
                  </a:cubicBezTo>
                  <a:lnTo>
                    <a:pt x="3344418" y="846963"/>
                  </a:lnTo>
                  <a:cubicBezTo>
                    <a:pt x="3349371" y="852932"/>
                    <a:pt x="3349244" y="861568"/>
                    <a:pt x="3344164" y="867410"/>
                  </a:cubicBezTo>
                  <a:lnTo>
                    <a:pt x="3059430" y="1195197"/>
                  </a:lnTo>
                  <a:lnTo>
                    <a:pt x="3047492" y="1184910"/>
                  </a:lnTo>
                  <a:lnTo>
                    <a:pt x="3061716" y="1178052"/>
                  </a:lnTo>
                  <a:cubicBezTo>
                    <a:pt x="3120771" y="1300988"/>
                    <a:pt x="3162046" y="1433703"/>
                    <a:pt x="3182620" y="1572260"/>
                  </a:cubicBezTo>
                  <a:lnTo>
                    <a:pt x="3166999" y="1574546"/>
                  </a:lnTo>
                  <a:lnTo>
                    <a:pt x="3170301" y="1559179"/>
                  </a:lnTo>
                  <a:lnTo>
                    <a:pt x="3604514" y="1654048"/>
                  </a:lnTo>
                  <a:cubicBezTo>
                    <a:pt x="3612134" y="1655699"/>
                    <a:pt x="3617341" y="1662557"/>
                    <a:pt x="3616833" y="1670304"/>
                  </a:cubicBezTo>
                  <a:lnTo>
                    <a:pt x="3590036" y="2154047"/>
                  </a:lnTo>
                  <a:cubicBezTo>
                    <a:pt x="3589655" y="2161794"/>
                    <a:pt x="3583686" y="2168017"/>
                    <a:pt x="3575939" y="2168906"/>
                  </a:cubicBezTo>
                  <a:lnTo>
                    <a:pt x="3116072" y="2217293"/>
                  </a:lnTo>
                  <a:close/>
                  <a:moveTo>
                    <a:pt x="1702308" y="2967990"/>
                  </a:moveTo>
                  <a:cubicBezTo>
                    <a:pt x="1064387" y="2909189"/>
                    <a:pt x="594868" y="2344420"/>
                    <a:pt x="653669" y="1706499"/>
                  </a:cubicBezTo>
                  <a:lnTo>
                    <a:pt x="653669" y="1706499"/>
                  </a:lnTo>
                  <a:cubicBezTo>
                    <a:pt x="712470" y="1068578"/>
                    <a:pt x="1277239" y="599059"/>
                    <a:pt x="1915160" y="657860"/>
                  </a:cubicBezTo>
                  <a:lnTo>
                    <a:pt x="1913763" y="673608"/>
                  </a:lnTo>
                  <a:lnTo>
                    <a:pt x="1915160" y="657860"/>
                  </a:lnTo>
                  <a:cubicBezTo>
                    <a:pt x="2553081" y="716661"/>
                    <a:pt x="3022473" y="1281430"/>
                    <a:pt x="2963799" y="1919351"/>
                  </a:cubicBezTo>
                  <a:lnTo>
                    <a:pt x="2963799" y="1919351"/>
                  </a:lnTo>
                  <a:cubicBezTo>
                    <a:pt x="2904998" y="2557272"/>
                    <a:pt x="2340229" y="3026791"/>
                    <a:pt x="1702308" y="2967990"/>
                  </a:cubicBezTo>
                  <a:lnTo>
                    <a:pt x="1703705" y="2952242"/>
                  </a:lnTo>
                  <a:lnTo>
                    <a:pt x="1702308" y="2967990"/>
                  </a:lnTo>
                  <a:moveTo>
                    <a:pt x="1705229" y="2936621"/>
                  </a:moveTo>
                  <a:lnTo>
                    <a:pt x="1705229" y="2936621"/>
                  </a:lnTo>
                  <a:cubicBezTo>
                    <a:pt x="2325751" y="2993771"/>
                    <a:pt x="2875153" y="2537079"/>
                    <a:pt x="2932430" y="1916557"/>
                  </a:cubicBezTo>
                  <a:lnTo>
                    <a:pt x="2948178" y="1917954"/>
                  </a:lnTo>
                  <a:lnTo>
                    <a:pt x="2932430" y="1916557"/>
                  </a:lnTo>
                  <a:cubicBezTo>
                    <a:pt x="2989580" y="1295908"/>
                    <a:pt x="2532888" y="746506"/>
                    <a:pt x="1912239" y="689356"/>
                  </a:cubicBezTo>
                  <a:lnTo>
                    <a:pt x="1912239" y="689356"/>
                  </a:lnTo>
                  <a:cubicBezTo>
                    <a:pt x="1291717" y="632206"/>
                    <a:pt x="742188" y="1088898"/>
                    <a:pt x="685038" y="1709547"/>
                  </a:cubicBezTo>
                  <a:lnTo>
                    <a:pt x="669290" y="1708150"/>
                  </a:lnTo>
                  <a:lnTo>
                    <a:pt x="685038" y="1709547"/>
                  </a:lnTo>
                  <a:cubicBezTo>
                    <a:pt x="627888" y="2330069"/>
                    <a:pt x="1084580" y="2879598"/>
                    <a:pt x="1705229" y="2936748"/>
                  </a:cubicBezTo>
                  <a:close/>
                </a:path>
              </a:pathLst>
            </a:custGeom>
            <a:solidFill>
              <a:srgbClr val="B2DCD5"/>
            </a:solidFill>
          </p:spPr>
          <p:txBody>
            <a:bodyPr/>
            <a:lstStyle/>
            <a:p>
              <a:endParaRPr lang="it-IT"/>
            </a:p>
          </p:txBody>
        </p:sp>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60866" y="2987834"/>
            <a:ext cx="1183262" cy="118030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91879" y="3621493"/>
            <a:ext cx="1100167" cy="109329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84197" y="6273479"/>
            <a:ext cx="1212122" cy="1180304"/>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52750" y="7577248"/>
            <a:ext cx="1125715" cy="1180304"/>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94916" y="6682940"/>
            <a:ext cx="1137518" cy="1180304"/>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215858" y="4678827"/>
            <a:ext cx="1092524" cy="1102168"/>
          </a:xfrm>
          <a:prstGeom prst="rect">
            <a:avLst/>
          </a:prstGeom>
        </p:spPr>
      </p:pic>
      <p:sp>
        <p:nvSpPr>
          <p:cNvPr id="13" name="TextBox 13"/>
          <p:cNvSpPr txBox="1"/>
          <p:nvPr/>
        </p:nvSpPr>
        <p:spPr>
          <a:xfrm>
            <a:off x="8749732" y="5514718"/>
            <a:ext cx="1206035" cy="475403"/>
          </a:xfrm>
          <a:prstGeom prst="rect">
            <a:avLst/>
          </a:prstGeom>
        </p:spPr>
        <p:txBody>
          <a:bodyPr lIns="0" tIns="0" rIns="0" bIns="0" rtlCol="0" anchor="t">
            <a:spAutoFit/>
          </a:bodyPr>
          <a:lstStyle/>
          <a:p>
            <a:pPr algn="ctr">
              <a:lnSpc>
                <a:spcPts val="3862"/>
              </a:lnSpc>
            </a:pPr>
            <a:r>
              <a:rPr lang="en-US" sz="2758" spc="-22">
                <a:solidFill>
                  <a:srgbClr val="004AAD"/>
                </a:solidFill>
                <a:latin typeface="Hussar Bold"/>
              </a:rPr>
              <a:t>P.C.M.</a:t>
            </a:r>
          </a:p>
        </p:txBody>
      </p:sp>
      <p:sp>
        <p:nvSpPr>
          <p:cNvPr id="14" name="TextBox 14"/>
          <p:cNvSpPr txBox="1"/>
          <p:nvPr/>
        </p:nvSpPr>
        <p:spPr>
          <a:xfrm>
            <a:off x="12264075" y="2998311"/>
            <a:ext cx="3187969" cy="405765"/>
          </a:xfrm>
          <a:prstGeom prst="rect">
            <a:avLst/>
          </a:prstGeom>
        </p:spPr>
        <p:txBody>
          <a:bodyPr lIns="0" tIns="0" rIns="0" bIns="0" rtlCol="0" anchor="t">
            <a:spAutoFit/>
          </a:bodyPr>
          <a:lstStyle/>
          <a:p>
            <a:pPr algn="ctr">
              <a:lnSpc>
                <a:spcPts val="3359"/>
              </a:lnSpc>
              <a:spcBef>
                <a:spcPct val="0"/>
              </a:spcBef>
            </a:pPr>
            <a:r>
              <a:rPr lang="en-US" sz="2400" u="none">
                <a:solidFill>
                  <a:srgbClr val="F57C26"/>
                </a:solidFill>
                <a:latin typeface="League Spartan Bold"/>
              </a:rPr>
              <a:t>2. IDENTIFICATION</a:t>
            </a:r>
          </a:p>
        </p:txBody>
      </p:sp>
      <p:sp>
        <p:nvSpPr>
          <p:cNvPr id="15" name="TextBox 15"/>
          <p:cNvSpPr txBox="1"/>
          <p:nvPr/>
        </p:nvSpPr>
        <p:spPr>
          <a:xfrm>
            <a:off x="12196319" y="3608056"/>
            <a:ext cx="3514167" cy="1042035"/>
          </a:xfrm>
          <a:prstGeom prst="rect">
            <a:avLst/>
          </a:prstGeom>
        </p:spPr>
        <p:txBody>
          <a:bodyPr lIns="0" tIns="0" rIns="0" bIns="0" rtlCol="0" anchor="t">
            <a:spAutoFit/>
          </a:bodyPr>
          <a:lstStyle/>
          <a:p>
            <a:pPr algn="l">
              <a:lnSpc>
                <a:spcPts val="1980"/>
              </a:lnSpc>
              <a:spcBef>
                <a:spcPct val="0"/>
              </a:spcBef>
            </a:pPr>
            <a:r>
              <a:rPr lang="en-US" sz="1800" spc="18">
                <a:solidFill>
                  <a:srgbClr val="F57C26"/>
                </a:solidFill>
                <a:latin typeface="Agrandir"/>
              </a:rPr>
              <a:t>This phase focuses on defining the needs and identifying the objectives and results of the project.</a:t>
            </a:r>
          </a:p>
        </p:txBody>
      </p:sp>
      <p:sp>
        <p:nvSpPr>
          <p:cNvPr id="16" name="TextBox 16"/>
          <p:cNvSpPr txBox="1"/>
          <p:nvPr/>
        </p:nvSpPr>
        <p:spPr>
          <a:xfrm>
            <a:off x="12264075" y="5633645"/>
            <a:ext cx="2888370" cy="40576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32ACE1"/>
                </a:solidFill>
                <a:latin typeface="League Spartan Bold"/>
              </a:rPr>
              <a:t>3. FORMULATION</a:t>
            </a:r>
          </a:p>
        </p:txBody>
      </p:sp>
      <p:sp>
        <p:nvSpPr>
          <p:cNvPr id="17" name="TextBox 17"/>
          <p:cNvSpPr txBox="1"/>
          <p:nvPr/>
        </p:nvSpPr>
        <p:spPr>
          <a:xfrm>
            <a:off x="12196319" y="6167462"/>
            <a:ext cx="4403887" cy="1289685"/>
          </a:xfrm>
          <a:prstGeom prst="rect">
            <a:avLst/>
          </a:prstGeom>
        </p:spPr>
        <p:txBody>
          <a:bodyPr lIns="0" tIns="0" rIns="0" bIns="0" rtlCol="0" anchor="t">
            <a:spAutoFit/>
          </a:bodyPr>
          <a:lstStyle/>
          <a:p>
            <a:pPr marL="388620" lvl="1" indent="-194310">
              <a:lnSpc>
                <a:spcPts val="1980"/>
              </a:lnSpc>
              <a:buFont typeface="Arial"/>
              <a:buChar char="•"/>
            </a:pPr>
            <a:r>
              <a:rPr lang="en-US" sz="1800" spc="18">
                <a:solidFill>
                  <a:srgbClr val="32ACE1"/>
                </a:solidFill>
                <a:latin typeface="Agrandir"/>
              </a:rPr>
              <a:t>This phase addresses the questions related to the application writing project as well as the planning of the details of the project including roles and resources.</a:t>
            </a:r>
          </a:p>
        </p:txBody>
      </p:sp>
      <p:sp>
        <p:nvSpPr>
          <p:cNvPr id="18" name="TextBox 18"/>
          <p:cNvSpPr txBox="1"/>
          <p:nvPr/>
        </p:nvSpPr>
        <p:spPr>
          <a:xfrm>
            <a:off x="7563675" y="1414260"/>
            <a:ext cx="5148214" cy="405765"/>
          </a:xfrm>
          <a:prstGeom prst="rect">
            <a:avLst/>
          </a:prstGeom>
        </p:spPr>
        <p:txBody>
          <a:bodyPr lIns="0" tIns="0" rIns="0" bIns="0" rtlCol="0" anchor="t">
            <a:spAutoFit/>
          </a:bodyPr>
          <a:lstStyle/>
          <a:p>
            <a:pPr marL="518160" lvl="1" indent="-259080" algn="ctr">
              <a:lnSpc>
                <a:spcPts val="3359"/>
              </a:lnSpc>
              <a:spcBef>
                <a:spcPct val="0"/>
              </a:spcBef>
              <a:buFont typeface="Arial"/>
              <a:buChar char="•"/>
            </a:pPr>
            <a:r>
              <a:rPr lang="en-US" sz="2400" u="none">
                <a:solidFill>
                  <a:srgbClr val="408D71"/>
                </a:solidFill>
                <a:latin typeface="League Spartan Bold"/>
              </a:rPr>
              <a:t>INDICATIVE PROGRAMMING</a:t>
            </a:r>
          </a:p>
        </p:txBody>
      </p:sp>
      <p:sp>
        <p:nvSpPr>
          <p:cNvPr id="19" name="TextBox 19"/>
          <p:cNvSpPr txBox="1"/>
          <p:nvPr/>
        </p:nvSpPr>
        <p:spPr>
          <a:xfrm>
            <a:off x="7650580" y="1974374"/>
            <a:ext cx="4572864" cy="1042035"/>
          </a:xfrm>
          <a:prstGeom prst="rect">
            <a:avLst/>
          </a:prstGeom>
        </p:spPr>
        <p:txBody>
          <a:bodyPr lIns="0" tIns="0" rIns="0" bIns="0" rtlCol="0" anchor="t">
            <a:spAutoFit/>
          </a:bodyPr>
          <a:lstStyle/>
          <a:p>
            <a:pPr>
              <a:lnSpc>
                <a:spcPts val="1980"/>
              </a:lnSpc>
            </a:pPr>
            <a:r>
              <a:rPr lang="en-US" sz="1800" spc="18">
                <a:solidFill>
                  <a:srgbClr val="408D71"/>
                </a:solidFill>
                <a:latin typeface="Agrandir"/>
              </a:rPr>
              <a:t>This phase is key to start off the process with a clear understing about whoa are the partners and what they have in common</a:t>
            </a:r>
          </a:p>
        </p:txBody>
      </p:sp>
      <p:sp>
        <p:nvSpPr>
          <p:cNvPr id="20" name="TextBox 20"/>
          <p:cNvSpPr txBox="1"/>
          <p:nvPr/>
        </p:nvSpPr>
        <p:spPr>
          <a:xfrm>
            <a:off x="10773175" y="8028422"/>
            <a:ext cx="2888370" cy="40576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74C46D"/>
                </a:solidFill>
                <a:latin typeface="League Spartan Bold"/>
              </a:rPr>
              <a:t>4. FINANCING</a:t>
            </a:r>
          </a:p>
        </p:txBody>
      </p:sp>
      <p:sp>
        <p:nvSpPr>
          <p:cNvPr id="21" name="TextBox 21"/>
          <p:cNvSpPr txBox="1"/>
          <p:nvPr/>
        </p:nvSpPr>
        <p:spPr>
          <a:xfrm>
            <a:off x="10863685" y="8605636"/>
            <a:ext cx="5595721" cy="1042035"/>
          </a:xfrm>
          <a:prstGeom prst="rect">
            <a:avLst/>
          </a:prstGeom>
        </p:spPr>
        <p:txBody>
          <a:bodyPr lIns="0" tIns="0" rIns="0" bIns="0" rtlCol="0" anchor="t">
            <a:spAutoFit/>
          </a:bodyPr>
          <a:lstStyle/>
          <a:p>
            <a:pPr>
              <a:lnSpc>
                <a:spcPts val="1980"/>
              </a:lnSpc>
            </a:pPr>
            <a:r>
              <a:rPr lang="en-US" sz="1800" spc="18">
                <a:solidFill>
                  <a:srgbClr val="74C46D"/>
                </a:solidFill>
                <a:latin typeface="Agrandir"/>
              </a:rPr>
              <a:t>This phase is the phase between the submission and the start of the project a activities and includes the assessment from the body as well as the conttay</a:t>
            </a:r>
          </a:p>
        </p:txBody>
      </p:sp>
      <p:sp>
        <p:nvSpPr>
          <p:cNvPr id="22" name="TextBox 22"/>
          <p:cNvSpPr txBox="1"/>
          <p:nvPr/>
        </p:nvSpPr>
        <p:spPr>
          <a:xfrm>
            <a:off x="2257026" y="7153632"/>
            <a:ext cx="3657295" cy="40576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CA314C"/>
                </a:solidFill>
                <a:latin typeface="League Spartan Bold"/>
              </a:rPr>
              <a:t>5. IMPLEMENTATION</a:t>
            </a:r>
          </a:p>
        </p:txBody>
      </p:sp>
      <p:sp>
        <p:nvSpPr>
          <p:cNvPr id="23" name="TextBox 23"/>
          <p:cNvSpPr txBox="1"/>
          <p:nvPr/>
        </p:nvSpPr>
        <p:spPr>
          <a:xfrm>
            <a:off x="2347536" y="7730847"/>
            <a:ext cx="4647380" cy="1289685"/>
          </a:xfrm>
          <a:prstGeom prst="rect">
            <a:avLst/>
          </a:prstGeom>
        </p:spPr>
        <p:txBody>
          <a:bodyPr lIns="0" tIns="0" rIns="0" bIns="0" rtlCol="0" anchor="t">
            <a:spAutoFit/>
          </a:bodyPr>
          <a:lstStyle/>
          <a:p>
            <a:pPr>
              <a:lnSpc>
                <a:spcPts val="1980"/>
              </a:lnSpc>
            </a:pPr>
            <a:r>
              <a:rPr lang="en-US" sz="1800" spc="18">
                <a:solidFill>
                  <a:srgbClr val="DD2E44"/>
                </a:solidFill>
                <a:latin typeface="Agrandir"/>
              </a:rPr>
              <a:t>This phase concerns the execution of the project and it includes the definition of all project management tools and processes aimed at ensuring the achivement of the project objectives.</a:t>
            </a:r>
          </a:p>
        </p:txBody>
      </p:sp>
      <p:sp>
        <p:nvSpPr>
          <p:cNvPr id="24" name="TextBox 24"/>
          <p:cNvSpPr txBox="1"/>
          <p:nvPr/>
        </p:nvSpPr>
        <p:spPr>
          <a:xfrm>
            <a:off x="1533480" y="4886885"/>
            <a:ext cx="4301364" cy="1289685"/>
          </a:xfrm>
          <a:prstGeom prst="rect">
            <a:avLst/>
          </a:prstGeom>
        </p:spPr>
        <p:txBody>
          <a:bodyPr lIns="0" tIns="0" rIns="0" bIns="0" rtlCol="0" anchor="t">
            <a:spAutoFit/>
          </a:bodyPr>
          <a:lstStyle/>
          <a:p>
            <a:pPr>
              <a:lnSpc>
                <a:spcPts val="1980"/>
              </a:lnSpc>
            </a:pPr>
            <a:r>
              <a:rPr lang="en-US" sz="1800" spc="18">
                <a:solidFill>
                  <a:srgbClr val="4657A0"/>
                </a:solidFill>
                <a:latin typeface="Agrandir"/>
              </a:rPr>
              <a:t>This phase focuses on the evaluation of the project and the results achieved  This phase can set the ground for further development and follow-up activities</a:t>
            </a:r>
          </a:p>
        </p:txBody>
      </p:sp>
      <p:sp>
        <p:nvSpPr>
          <p:cNvPr id="25" name="TextBox 25"/>
          <p:cNvSpPr txBox="1"/>
          <p:nvPr/>
        </p:nvSpPr>
        <p:spPr>
          <a:xfrm>
            <a:off x="263492" y="463714"/>
            <a:ext cx="6473973" cy="1872539"/>
          </a:xfrm>
          <a:prstGeom prst="rect">
            <a:avLst/>
          </a:prstGeom>
        </p:spPr>
        <p:txBody>
          <a:bodyPr lIns="0" tIns="0" rIns="0" bIns="0" rtlCol="0" anchor="t">
            <a:spAutoFit/>
          </a:bodyPr>
          <a:lstStyle/>
          <a:p>
            <a:pPr>
              <a:lnSpc>
                <a:spcPts val="4818"/>
              </a:lnSpc>
            </a:pPr>
            <a:r>
              <a:rPr lang="en-US" sz="4818" spc="139">
                <a:solidFill>
                  <a:srgbClr val="004AAD"/>
                </a:solidFill>
                <a:latin typeface="Montserrat Classic Bold"/>
              </a:rPr>
              <a:t>PROJECT CYCLE MANAGEMENT APPROACH</a:t>
            </a:r>
          </a:p>
        </p:txBody>
      </p:sp>
      <p:sp>
        <p:nvSpPr>
          <p:cNvPr id="26" name="TextBox 26"/>
          <p:cNvSpPr txBox="1"/>
          <p:nvPr/>
        </p:nvSpPr>
        <p:spPr>
          <a:xfrm>
            <a:off x="1750553" y="3889919"/>
            <a:ext cx="3867217" cy="824865"/>
          </a:xfrm>
          <a:prstGeom prst="rect">
            <a:avLst/>
          </a:prstGeom>
        </p:spPr>
        <p:txBody>
          <a:bodyPr lIns="0" tIns="0" rIns="0" bIns="0" rtlCol="0" anchor="t">
            <a:spAutoFit/>
          </a:bodyPr>
          <a:lstStyle/>
          <a:p>
            <a:pPr marL="0" lvl="0" indent="0" algn="ctr">
              <a:lnSpc>
                <a:spcPts val="3359"/>
              </a:lnSpc>
              <a:spcBef>
                <a:spcPct val="0"/>
              </a:spcBef>
            </a:pPr>
            <a:r>
              <a:rPr lang="en-US" sz="2399" u="none">
                <a:solidFill>
                  <a:srgbClr val="4657A0"/>
                </a:solidFill>
                <a:latin typeface="League Spartan Bold"/>
              </a:rPr>
              <a:t>6.</a:t>
            </a:r>
          </a:p>
          <a:p>
            <a:pPr marL="0" lvl="0" indent="0" algn="ctr">
              <a:lnSpc>
                <a:spcPts val="3359"/>
              </a:lnSpc>
              <a:spcBef>
                <a:spcPct val="0"/>
              </a:spcBef>
            </a:pPr>
            <a:r>
              <a:rPr lang="en-US" sz="2399" u="none">
                <a:solidFill>
                  <a:srgbClr val="4657A0"/>
                </a:solidFill>
                <a:latin typeface="League Spartan Bold"/>
              </a:rPr>
              <a:t>EVALUATION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2908305">
            <a:off x="6850788" y="3123017"/>
            <a:ext cx="4875123" cy="5010669"/>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959489">
            <a:off x="7022257" y="3319900"/>
            <a:ext cx="4875123" cy="5010669"/>
          </a:xfrm>
          <a:prstGeom prst="rect">
            <a:avLst/>
          </a:prstGeom>
        </p:spPr>
      </p:pic>
      <p:grpSp>
        <p:nvGrpSpPr>
          <p:cNvPr id="4" name="Group 4"/>
          <p:cNvGrpSpPr>
            <a:grpSpLocks noChangeAspect="1"/>
          </p:cNvGrpSpPr>
          <p:nvPr/>
        </p:nvGrpSpPr>
        <p:grpSpPr>
          <a:xfrm rot="-360268">
            <a:off x="7996291" y="4477167"/>
            <a:ext cx="2584116" cy="2589828"/>
            <a:chOff x="0" y="0"/>
            <a:chExt cx="3761048" cy="3769361"/>
          </a:xfrm>
        </p:grpSpPr>
        <p:sp>
          <p:nvSpPr>
            <p:cNvPr id="5" name="Freeform 5"/>
            <p:cNvSpPr/>
            <p:nvPr/>
          </p:nvSpPr>
          <p:spPr>
            <a:xfrm>
              <a:off x="112522" y="112776"/>
              <a:ext cx="3585083" cy="3592957"/>
            </a:xfrm>
            <a:custGeom>
              <a:avLst/>
              <a:gdLst/>
              <a:ahLst/>
              <a:cxnLst/>
              <a:rect l="l" t="t" r="r" b="b"/>
              <a:pathLst>
                <a:path w="3585083" h="3592957">
                  <a:moveTo>
                    <a:pt x="3098292" y="2185162"/>
                  </a:moveTo>
                  <a:lnTo>
                    <a:pt x="3558286" y="2136775"/>
                  </a:lnTo>
                  <a:lnTo>
                    <a:pt x="3585083" y="1653032"/>
                  </a:lnTo>
                  <a:lnTo>
                    <a:pt x="3150870" y="1558163"/>
                  </a:lnTo>
                  <a:cubicBezTo>
                    <a:pt x="3130550" y="1421130"/>
                    <a:pt x="3089656" y="1290066"/>
                    <a:pt x="3031363" y="1168527"/>
                  </a:cubicBezTo>
                  <a:lnTo>
                    <a:pt x="3315970" y="841121"/>
                  </a:lnTo>
                  <a:lnTo>
                    <a:pt x="3005582" y="469138"/>
                  </a:lnTo>
                  <a:lnTo>
                    <a:pt x="2643251" y="684022"/>
                  </a:lnTo>
                  <a:cubicBezTo>
                    <a:pt x="2519934" y="586867"/>
                    <a:pt x="2379218" y="510032"/>
                    <a:pt x="2225548" y="459359"/>
                  </a:cubicBezTo>
                  <a:lnTo>
                    <a:pt x="2197227" y="44450"/>
                  </a:lnTo>
                  <a:lnTo>
                    <a:pt x="1714881" y="0"/>
                  </a:lnTo>
                  <a:lnTo>
                    <a:pt x="1611249" y="402844"/>
                  </a:lnTo>
                  <a:cubicBezTo>
                    <a:pt x="1449324" y="424815"/>
                    <a:pt x="1295400" y="475361"/>
                    <a:pt x="1155192" y="549656"/>
                  </a:cubicBezTo>
                  <a:lnTo>
                    <a:pt x="837057" y="273177"/>
                  </a:lnTo>
                  <a:lnTo>
                    <a:pt x="465074" y="583565"/>
                  </a:lnTo>
                  <a:lnTo>
                    <a:pt x="686435" y="956818"/>
                  </a:lnTo>
                  <a:cubicBezTo>
                    <a:pt x="589280" y="1090803"/>
                    <a:pt x="515493" y="1243457"/>
                    <a:pt x="471678" y="1409573"/>
                  </a:cubicBezTo>
                  <a:lnTo>
                    <a:pt x="26797" y="1456309"/>
                  </a:lnTo>
                  <a:lnTo>
                    <a:pt x="0" y="1940052"/>
                  </a:lnTo>
                  <a:lnTo>
                    <a:pt x="454533" y="2039366"/>
                  </a:lnTo>
                  <a:cubicBezTo>
                    <a:pt x="480441" y="2163953"/>
                    <a:pt x="523367" y="2282825"/>
                    <a:pt x="581025" y="2393188"/>
                  </a:cubicBezTo>
                  <a:lnTo>
                    <a:pt x="269240" y="2752090"/>
                  </a:lnTo>
                  <a:lnTo>
                    <a:pt x="579628" y="3124073"/>
                  </a:lnTo>
                  <a:lnTo>
                    <a:pt x="999617" y="2874899"/>
                  </a:lnTo>
                  <a:cubicBezTo>
                    <a:pt x="1106932" y="2951734"/>
                    <a:pt x="1226058" y="3013583"/>
                    <a:pt x="1354455" y="3057144"/>
                  </a:cubicBezTo>
                  <a:lnTo>
                    <a:pt x="1387983" y="3548634"/>
                  </a:lnTo>
                  <a:lnTo>
                    <a:pt x="1870329" y="3592957"/>
                  </a:lnTo>
                  <a:lnTo>
                    <a:pt x="1993011" y="3115945"/>
                  </a:lnTo>
                  <a:cubicBezTo>
                    <a:pt x="2128774" y="3096387"/>
                    <a:pt x="2258695" y="3056509"/>
                    <a:pt x="2379472" y="2999613"/>
                  </a:cubicBezTo>
                  <a:lnTo>
                    <a:pt x="2747899" y="3319907"/>
                  </a:lnTo>
                  <a:lnTo>
                    <a:pt x="3119882" y="3009519"/>
                  </a:lnTo>
                  <a:lnTo>
                    <a:pt x="2877439" y="2600833"/>
                  </a:lnTo>
                  <a:cubicBezTo>
                    <a:pt x="2973197" y="2477897"/>
                    <a:pt x="3048508" y="2337816"/>
                    <a:pt x="3098165" y="2185162"/>
                  </a:cubicBezTo>
                  <a:moveTo>
                    <a:pt x="1687576" y="2935986"/>
                  </a:moveTo>
                  <a:cubicBezTo>
                    <a:pt x="1058291" y="2877947"/>
                    <a:pt x="595122" y="2320925"/>
                    <a:pt x="653161" y="1691640"/>
                  </a:cubicBezTo>
                  <a:cubicBezTo>
                    <a:pt x="711200" y="1062355"/>
                    <a:pt x="1268222" y="599186"/>
                    <a:pt x="1897507" y="657225"/>
                  </a:cubicBezTo>
                  <a:cubicBezTo>
                    <a:pt x="2526792" y="715264"/>
                    <a:pt x="2989834" y="1272286"/>
                    <a:pt x="2931922" y="1901571"/>
                  </a:cubicBezTo>
                  <a:cubicBezTo>
                    <a:pt x="2874010" y="2530856"/>
                    <a:pt x="2316861" y="2993898"/>
                    <a:pt x="1687576" y="2935986"/>
                  </a:cubicBezTo>
                </a:path>
              </a:pathLst>
            </a:custGeom>
            <a:solidFill>
              <a:srgbClr val="B2DCD5"/>
            </a:solidFill>
          </p:spPr>
          <p:txBody>
            <a:bodyPr/>
            <a:lstStyle/>
            <a:p>
              <a:endParaRPr lang="it-IT"/>
            </a:p>
          </p:txBody>
        </p:sp>
        <p:sp>
          <p:nvSpPr>
            <p:cNvPr id="6" name="Freeform 6"/>
            <p:cNvSpPr/>
            <p:nvPr/>
          </p:nvSpPr>
          <p:spPr>
            <a:xfrm>
              <a:off x="63373" y="63500"/>
              <a:ext cx="3617341" cy="3625723"/>
            </a:xfrm>
            <a:custGeom>
              <a:avLst/>
              <a:gdLst/>
              <a:ahLst/>
              <a:cxnLst/>
              <a:rect l="l" t="t" r="r" b="b"/>
              <a:pathLst>
                <a:path w="3617341" h="3625723">
                  <a:moveTo>
                    <a:pt x="3112897" y="2185797"/>
                  </a:moveTo>
                  <a:lnTo>
                    <a:pt x="3572764" y="2137410"/>
                  </a:lnTo>
                  <a:lnTo>
                    <a:pt x="3574415" y="2153031"/>
                  </a:lnTo>
                  <a:lnTo>
                    <a:pt x="3558667" y="2152142"/>
                  </a:lnTo>
                  <a:lnTo>
                    <a:pt x="3585464" y="1668399"/>
                  </a:lnTo>
                  <a:lnTo>
                    <a:pt x="3601212" y="1669288"/>
                  </a:lnTo>
                  <a:lnTo>
                    <a:pt x="3597910" y="1684655"/>
                  </a:lnTo>
                  <a:lnTo>
                    <a:pt x="3163697" y="1589786"/>
                  </a:lnTo>
                  <a:cubicBezTo>
                    <a:pt x="3157347" y="1588389"/>
                    <a:pt x="3152394" y="1583182"/>
                    <a:pt x="3151505" y="1576705"/>
                  </a:cubicBezTo>
                  <a:cubicBezTo>
                    <a:pt x="3131439" y="1441323"/>
                    <a:pt x="3091180" y="1311783"/>
                    <a:pt x="3033395" y="1191514"/>
                  </a:cubicBezTo>
                  <a:cubicBezTo>
                    <a:pt x="3030727" y="1185799"/>
                    <a:pt x="3031617" y="1179068"/>
                    <a:pt x="3035680" y="1174369"/>
                  </a:cubicBezTo>
                  <a:lnTo>
                    <a:pt x="3320288" y="847090"/>
                  </a:lnTo>
                  <a:lnTo>
                    <a:pt x="3332226" y="857377"/>
                  </a:lnTo>
                  <a:lnTo>
                    <a:pt x="3320161" y="867537"/>
                  </a:lnTo>
                  <a:lnTo>
                    <a:pt x="3009773" y="495554"/>
                  </a:lnTo>
                  <a:lnTo>
                    <a:pt x="3021838" y="485394"/>
                  </a:lnTo>
                  <a:lnTo>
                    <a:pt x="3029839" y="498983"/>
                  </a:lnTo>
                  <a:lnTo>
                    <a:pt x="2667508" y="713994"/>
                  </a:lnTo>
                  <a:cubicBezTo>
                    <a:pt x="2661920" y="717296"/>
                    <a:pt x="2654808" y="716788"/>
                    <a:pt x="2649728" y="712851"/>
                  </a:cubicBezTo>
                  <a:cubicBezTo>
                    <a:pt x="2527935" y="616712"/>
                    <a:pt x="2388743" y="540893"/>
                    <a:pt x="2236851" y="490855"/>
                  </a:cubicBezTo>
                  <a:cubicBezTo>
                    <a:pt x="2230755" y="488823"/>
                    <a:pt x="2226437" y="483362"/>
                    <a:pt x="2226056" y="477012"/>
                  </a:cubicBezTo>
                  <a:lnTo>
                    <a:pt x="2197735" y="61976"/>
                  </a:lnTo>
                  <a:lnTo>
                    <a:pt x="2213483" y="60960"/>
                  </a:lnTo>
                  <a:lnTo>
                    <a:pt x="2212086" y="76708"/>
                  </a:lnTo>
                  <a:lnTo>
                    <a:pt x="1729740" y="32258"/>
                  </a:lnTo>
                  <a:lnTo>
                    <a:pt x="1731137" y="16510"/>
                  </a:lnTo>
                  <a:lnTo>
                    <a:pt x="1746377" y="20447"/>
                  </a:lnTo>
                  <a:lnTo>
                    <a:pt x="1642745" y="423291"/>
                  </a:lnTo>
                  <a:cubicBezTo>
                    <a:pt x="1641094" y="429514"/>
                    <a:pt x="1635887" y="434086"/>
                    <a:pt x="1629537" y="434975"/>
                  </a:cubicBezTo>
                  <a:cubicBezTo>
                    <a:pt x="1469517" y="456692"/>
                    <a:pt x="1317244" y="506603"/>
                    <a:pt x="1178814" y="580136"/>
                  </a:cubicBezTo>
                  <a:cubicBezTo>
                    <a:pt x="1173099" y="583184"/>
                    <a:pt x="1165987" y="582422"/>
                    <a:pt x="1161034" y="578104"/>
                  </a:cubicBezTo>
                  <a:lnTo>
                    <a:pt x="842899" y="301498"/>
                  </a:lnTo>
                  <a:lnTo>
                    <a:pt x="853186" y="289560"/>
                  </a:lnTo>
                  <a:lnTo>
                    <a:pt x="863346" y="301625"/>
                  </a:lnTo>
                  <a:lnTo>
                    <a:pt x="491363" y="612013"/>
                  </a:lnTo>
                  <a:lnTo>
                    <a:pt x="481203" y="599948"/>
                  </a:lnTo>
                  <a:lnTo>
                    <a:pt x="494792" y="591947"/>
                  </a:lnTo>
                  <a:lnTo>
                    <a:pt x="716280" y="965073"/>
                  </a:lnTo>
                  <a:cubicBezTo>
                    <a:pt x="719455" y="970534"/>
                    <a:pt x="719201" y="977265"/>
                    <a:pt x="715518" y="982345"/>
                  </a:cubicBezTo>
                  <a:cubicBezTo>
                    <a:pt x="619506" y="1114679"/>
                    <a:pt x="546608" y="1265682"/>
                    <a:pt x="503301" y="1429893"/>
                  </a:cubicBezTo>
                  <a:cubicBezTo>
                    <a:pt x="501650" y="1436243"/>
                    <a:pt x="496189" y="1440815"/>
                    <a:pt x="489712" y="1441577"/>
                  </a:cubicBezTo>
                  <a:lnTo>
                    <a:pt x="44704" y="1488440"/>
                  </a:lnTo>
                  <a:lnTo>
                    <a:pt x="43053" y="1472819"/>
                  </a:lnTo>
                  <a:lnTo>
                    <a:pt x="58801" y="1473708"/>
                  </a:lnTo>
                  <a:lnTo>
                    <a:pt x="32004" y="1957451"/>
                  </a:lnTo>
                  <a:lnTo>
                    <a:pt x="16256" y="1956562"/>
                  </a:lnTo>
                  <a:lnTo>
                    <a:pt x="19558" y="1941195"/>
                  </a:lnTo>
                  <a:lnTo>
                    <a:pt x="474091" y="2040509"/>
                  </a:lnTo>
                  <a:cubicBezTo>
                    <a:pt x="480187" y="2041779"/>
                    <a:pt x="484886" y="2046605"/>
                    <a:pt x="486156" y="2052701"/>
                  </a:cubicBezTo>
                  <a:cubicBezTo>
                    <a:pt x="511810" y="2175764"/>
                    <a:pt x="554228" y="2293366"/>
                    <a:pt x="611124" y="2402459"/>
                  </a:cubicBezTo>
                  <a:cubicBezTo>
                    <a:pt x="614172" y="2408174"/>
                    <a:pt x="613283" y="2415159"/>
                    <a:pt x="609092" y="2420112"/>
                  </a:cubicBezTo>
                  <a:lnTo>
                    <a:pt x="297307" y="2778760"/>
                  </a:lnTo>
                  <a:lnTo>
                    <a:pt x="285369" y="2768473"/>
                  </a:lnTo>
                  <a:lnTo>
                    <a:pt x="297434" y="2758440"/>
                  </a:lnTo>
                  <a:lnTo>
                    <a:pt x="607822" y="3130550"/>
                  </a:lnTo>
                  <a:lnTo>
                    <a:pt x="595757" y="3140583"/>
                  </a:lnTo>
                  <a:lnTo>
                    <a:pt x="587756" y="3126994"/>
                  </a:lnTo>
                  <a:lnTo>
                    <a:pt x="1007745" y="2877820"/>
                  </a:lnTo>
                  <a:cubicBezTo>
                    <a:pt x="1013079" y="2874645"/>
                    <a:pt x="1019937" y="2874899"/>
                    <a:pt x="1025017" y="2878582"/>
                  </a:cubicBezTo>
                  <a:cubicBezTo>
                    <a:pt x="1131062" y="2954528"/>
                    <a:pt x="1248918" y="3015742"/>
                    <a:pt x="1375791" y="3058795"/>
                  </a:cubicBezTo>
                  <a:cubicBezTo>
                    <a:pt x="1381760" y="3060827"/>
                    <a:pt x="1386078" y="3066288"/>
                    <a:pt x="1386459" y="3072638"/>
                  </a:cubicBezTo>
                  <a:lnTo>
                    <a:pt x="1419987" y="3564128"/>
                  </a:lnTo>
                  <a:lnTo>
                    <a:pt x="1404239" y="3565144"/>
                  </a:lnTo>
                  <a:lnTo>
                    <a:pt x="1405636" y="3549396"/>
                  </a:lnTo>
                  <a:lnTo>
                    <a:pt x="1887982" y="3593846"/>
                  </a:lnTo>
                  <a:lnTo>
                    <a:pt x="1886585" y="3609594"/>
                  </a:lnTo>
                  <a:lnTo>
                    <a:pt x="1871345" y="3605657"/>
                  </a:lnTo>
                  <a:lnTo>
                    <a:pt x="1994027" y="3128391"/>
                  </a:lnTo>
                  <a:cubicBezTo>
                    <a:pt x="1995551" y="3122295"/>
                    <a:pt x="2000758" y="3117596"/>
                    <a:pt x="2006981" y="3116707"/>
                  </a:cubicBezTo>
                  <a:cubicBezTo>
                    <a:pt x="2141220" y="3097276"/>
                    <a:pt x="2269617" y="3058033"/>
                    <a:pt x="2388997" y="3001645"/>
                  </a:cubicBezTo>
                  <a:cubicBezTo>
                    <a:pt x="2394712" y="2998978"/>
                    <a:pt x="2401316" y="2999867"/>
                    <a:pt x="2406015" y="3004058"/>
                  </a:cubicBezTo>
                  <a:lnTo>
                    <a:pt x="2774569" y="3324352"/>
                  </a:lnTo>
                  <a:lnTo>
                    <a:pt x="2764282" y="3336290"/>
                  </a:lnTo>
                  <a:lnTo>
                    <a:pt x="2754122" y="3324225"/>
                  </a:lnTo>
                  <a:lnTo>
                    <a:pt x="3126105" y="3013837"/>
                  </a:lnTo>
                  <a:lnTo>
                    <a:pt x="3136265" y="3025902"/>
                  </a:lnTo>
                  <a:lnTo>
                    <a:pt x="3122676" y="3033903"/>
                  </a:lnTo>
                  <a:lnTo>
                    <a:pt x="2880233" y="2625217"/>
                  </a:lnTo>
                  <a:cubicBezTo>
                    <a:pt x="2876931" y="2619629"/>
                    <a:pt x="2877312" y="2612644"/>
                    <a:pt x="2881376" y="2607437"/>
                  </a:cubicBezTo>
                  <a:cubicBezTo>
                    <a:pt x="2975991" y="2485898"/>
                    <a:pt x="3050540" y="2347468"/>
                    <a:pt x="3099562" y="2196465"/>
                  </a:cubicBezTo>
                  <a:cubicBezTo>
                    <a:pt x="3101467" y="2190496"/>
                    <a:pt x="3106674" y="2186305"/>
                    <a:pt x="3112897" y="2185670"/>
                  </a:cubicBezTo>
                  <a:moveTo>
                    <a:pt x="3116199" y="2217039"/>
                  </a:moveTo>
                  <a:lnTo>
                    <a:pt x="3114548" y="2201418"/>
                  </a:lnTo>
                  <a:lnTo>
                    <a:pt x="3129534" y="2206244"/>
                  </a:lnTo>
                  <a:cubicBezTo>
                    <a:pt x="3079242" y="2360803"/>
                    <a:pt x="3003042" y="2502408"/>
                    <a:pt x="2906268" y="2626868"/>
                  </a:cubicBezTo>
                  <a:lnTo>
                    <a:pt x="2893822" y="2617216"/>
                  </a:lnTo>
                  <a:lnTo>
                    <a:pt x="2907411" y="2609215"/>
                  </a:lnTo>
                  <a:lnTo>
                    <a:pt x="3149727" y="3017901"/>
                  </a:lnTo>
                  <a:cubicBezTo>
                    <a:pt x="3153664" y="3024505"/>
                    <a:pt x="3152267" y="3033141"/>
                    <a:pt x="3146298" y="3038094"/>
                  </a:cubicBezTo>
                  <a:lnTo>
                    <a:pt x="2774315" y="3348482"/>
                  </a:lnTo>
                  <a:cubicBezTo>
                    <a:pt x="2768346" y="3353435"/>
                    <a:pt x="2759710" y="3353308"/>
                    <a:pt x="2753868" y="3348228"/>
                  </a:cubicBezTo>
                  <a:lnTo>
                    <a:pt x="2385314" y="3027934"/>
                  </a:lnTo>
                  <a:lnTo>
                    <a:pt x="2395601" y="3015996"/>
                  </a:lnTo>
                  <a:lnTo>
                    <a:pt x="2402332" y="3030220"/>
                  </a:lnTo>
                  <a:cubicBezTo>
                    <a:pt x="2280158" y="3087878"/>
                    <a:pt x="2148713" y="3128137"/>
                    <a:pt x="2011426" y="3147949"/>
                  </a:cubicBezTo>
                  <a:lnTo>
                    <a:pt x="2009140" y="3132328"/>
                  </a:lnTo>
                  <a:lnTo>
                    <a:pt x="2024380" y="3136265"/>
                  </a:lnTo>
                  <a:lnTo>
                    <a:pt x="1901698" y="3613277"/>
                  </a:lnTo>
                  <a:cubicBezTo>
                    <a:pt x="1899793" y="3620770"/>
                    <a:pt x="1892681" y="3625723"/>
                    <a:pt x="1884934" y="3625088"/>
                  </a:cubicBezTo>
                  <a:lnTo>
                    <a:pt x="1402588" y="3580638"/>
                  </a:lnTo>
                  <a:cubicBezTo>
                    <a:pt x="1394841" y="3579876"/>
                    <a:pt x="1388872" y="3573780"/>
                    <a:pt x="1388364" y="3566033"/>
                  </a:cubicBezTo>
                  <a:lnTo>
                    <a:pt x="1354836" y="3074543"/>
                  </a:lnTo>
                  <a:lnTo>
                    <a:pt x="1370584" y="3073527"/>
                  </a:lnTo>
                  <a:lnTo>
                    <a:pt x="1365504" y="3088513"/>
                  </a:lnTo>
                  <a:cubicBezTo>
                    <a:pt x="1235583" y="3044444"/>
                    <a:pt x="1115060" y="2981833"/>
                    <a:pt x="1006475" y="2904109"/>
                  </a:cubicBezTo>
                  <a:lnTo>
                    <a:pt x="1015619" y="2891282"/>
                  </a:lnTo>
                  <a:lnTo>
                    <a:pt x="1023620" y="2904871"/>
                  </a:lnTo>
                  <a:lnTo>
                    <a:pt x="603631" y="3154045"/>
                  </a:lnTo>
                  <a:cubicBezTo>
                    <a:pt x="597027" y="3157982"/>
                    <a:pt x="588391" y="3156585"/>
                    <a:pt x="583438" y="3150616"/>
                  </a:cubicBezTo>
                  <a:lnTo>
                    <a:pt x="273050" y="2778506"/>
                  </a:lnTo>
                  <a:cubicBezTo>
                    <a:pt x="268097" y="2772537"/>
                    <a:pt x="268224" y="2763901"/>
                    <a:pt x="273304" y="2758059"/>
                  </a:cubicBezTo>
                  <a:lnTo>
                    <a:pt x="585216" y="2399284"/>
                  </a:lnTo>
                  <a:lnTo>
                    <a:pt x="597154" y="2409571"/>
                  </a:lnTo>
                  <a:lnTo>
                    <a:pt x="583184" y="2416810"/>
                  </a:lnTo>
                  <a:cubicBezTo>
                    <a:pt x="524891" y="2305177"/>
                    <a:pt x="481457" y="2184781"/>
                    <a:pt x="455295" y="2058797"/>
                  </a:cubicBezTo>
                  <a:lnTo>
                    <a:pt x="470662" y="2055622"/>
                  </a:lnTo>
                  <a:lnTo>
                    <a:pt x="467360" y="2070989"/>
                  </a:lnTo>
                  <a:lnTo>
                    <a:pt x="12827" y="1971675"/>
                  </a:lnTo>
                  <a:cubicBezTo>
                    <a:pt x="5207" y="1970024"/>
                    <a:pt x="0" y="1963166"/>
                    <a:pt x="508" y="1955419"/>
                  </a:cubicBezTo>
                  <a:lnTo>
                    <a:pt x="27305" y="1471676"/>
                  </a:lnTo>
                  <a:cubicBezTo>
                    <a:pt x="27686" y="1463929"/>
                    <a:pt x="33655" y="1457706"/>
                    <a:pt x="41402" y="1456817"/>
                  </a:cubicBezTo>
                  <a:lnTo>
                    <a:pt x="486283" y="1410081"/>
                  </a:lnTo>
                  <a:lnTo>
                    <a:pt x="487934" y="1425702"/>
                  </a:lnTo>
                  <a:lnTo>
                    <a:pt x="472694" y="1421638"/>
                  </a:lnTo>
                  <a:cubicBezTo>
                    <a:pt x="517017" y="1253617"/>
                    <a:pt x="591693" y="1099058"/>
                    <a:pt x="689864" y="963676"/>
                  </a:cubicBezTo>
                  <a:lnTo>
                    <a:pt x="702564" y="972947"/>
                  </a:lnTo>
                  <a:lnTo>
                    <a:pt x="688975" y="980948"/>
                  </a:lnTo>
                  <a:lnTo>
                    <a:pt x="467741" y="607949"/>
                  </a:lnTo>
                  <a:cubicBezTo>
                    <a:pt x="463804" y="601345"/>
                    <a:pt x="465201" y="592709"/>
                    <a:pt x="471170" y="587756"/>
                  </a:cubicBezTo>
                  <a:lnTo>
                    <a:pt x="843153" y="277495"/>
                  </a:lnTo>
                  <a:cubicBezTo>
                    <a:pt x="849122" y="272542"/>
                    <a:pt x="857758" y="272669"/>
                    <a:pt x="863600" y="277749"/>
                  </a:cubicBezTo>
                  <a:lnTo>
                    <a:pt x="1181735" y="554101"/>
                  </a:lnTo>
                  <a:lnTo>
                    <a:pt x="1171448" y="566039"/>
                  </a:lnTo>
                  <a:lnTo>
                    <a:pt x="1164082" y="552069"/>
                  </a:lnTo>
                  <a:cubicBezTo>
                    <a:pt x="1305814" y="476885"/>
                    <a:pt x="1461516" y="425704"/>
                    <a:pt x="1625346" y="403606"/>
                  </a:cubicBezTo>
                  <a:lnTo>
                    <a:pt x="1627505" y="419227"/>
                  </a:lnTo>
                  <a:lnTo>
                    <a:pt x="1612265" y="415290"/>
                  </a:lnTo>
                  <a:lnTo>
                    <a:pt x="1715897" y="12446"/>
                  </a:lnTo>
                  <a:cubicBezTo>
                    <a:pt x="1717802" y="4953"/>
                    <a:pt x="1724914" y="0"/>
                    <a:pt x="1732661" y="635"/>
                  </a:cubicBezTo>
                  <a:lnTo>
                    <a:pt x="2215007" y="45085"/>
                  </a:lnTo>
                  <a:cubicBezTo>
                    <a:pt x="2222754" y="45847"/>
                    <a:pt x="2228723" y="51943"/>
                    <a:pt x="2229231" y="59690"/>
                  </a:cubicBezTo>
                  <a:lnTo>
                    <a:pt x="2257552" y="474599"/>
                  </a:lnTo>
                  <a:lnTo>
                    <a:pt x="2241804" y="475615"/>
                  </a:lnTo>
                  <a:lnTo>
                    <a:pt x="2246757" y="460629"/>
                  </a:lnTo>
                  <a:cubicBezTo>
                    <a:pt x="2402205" y="511810"/>
                    <a:pt x="2544572" y="589534"/>
                    <a:pt x="2669286" y="687832"/>
                  </a:cubicBezTo>
                  <a:lnTo>
                    <a:pt x="2659507" y="700151"/>
                  </a:lnTo>
                  <a:lnTo>
                    <a:pt x="2651506" y="686562"/>
                  </a:lnTo>
                  <a:lnTo>
                    <a:pt x="3013837" y="471551"/>
                  </a:lnTo>
                  <a:cubicBezTo>
                    <a:pt x="3020441" y="467614"/>
                    <a:pt x="3029077" y="469011"/>
                    <a:pt x="3034030" y="474980"/>
                  </a:cubicBezTo>
                  <a:lnTo>
                    <a:pt x="3344418" y="846963"/>
                  </a:lnTo>
                  <a:cubicBezTo>
                    <a:pt x="3349371" y="852932"/>
                    <a:pt x="3349244" y="861568"/>
                    <a:pt x="3344164" y="867410"/>
                  </a:cubicBezTo>
                  <a:lnTo>
                    <a:pt x="3059430" y="1195197"/>
                  </a:lnTo>
                  <a:lnTo>
                    <a:pt x="3047492" y="1184910"/>
                  </a:lnTo>
                  <a:lnTo>
                    <a:pt x="3061716" y="1178052"/>
                  </a:lnTo>
                  <a:cubicBezTo>
                    <a:pt x="3120771" y="1300988"/>
                    <a:pt x="3162046" y="1433703"/>
                    <a:pt x="3182620" y="1572260"/>
                  </a:cubicBezTo>
                  <a:lnTo>
                    <a:pt x="3166999" y="1574546"/>
                  </a:lnTo>
                  <a:lnTo>
                    <a:pt x="3170301" y="1559179"/>
                  </a:lnTo>
                  <a:lnTo>
                    <a:pt x="3604514" y="1654048"/>
                  </a:lnTo>
                  <a:cubicBezTo>
                    <a:pt x="3612134" y="1655699"/>
                    <a:pt x="3617341" y="1662557"/>
                    <a:pt x="3616833" y="1670304"/>
                  </a:cubicBezTo>
                  <a:lnTo>
                    <a:pt x="3590036" y="2154047"/>
                  </a:lnTo>
                  <a:cubicBezTo>
                    <a:pt x="3589655" y="2161794"/>
                    <a:pt x="3583686" y="2168017"/>
                    <a:pt x="3575939" y="2168906"/>
                  </a:cubicBezTo>
                  <a:lnTo>
                    <a:pt x="3116072" y="2217293"/>
                  </a:lnTo>
                  <a:close/>
                  <a:moveTo>
                    <a:pt x="1702308" y="2967990"/>
                  </a:moveTo>
                  <a:cubicBezTo>
                    <a:pt x="1064387" y="2909189"/>
                    <a:pt x="594868" y="2344420"/>
                    <a:pt x="653669" y="1706499"/>
                  </a:cubicBezTo>
                  <a:lnTo>
                    <a:pt x="653669" y="1706499"/>
                  </a:lnTo>
                  <a:cubicBezTo>
                    <a:pt x="712470" y="1068578"/>
                    <a:pt x="1277239" y="599059"/>
                    <a:pt x="1915160" y="657860"/>
                  </a:cubicBezTo>
                  <a:lnTo>
                    <a:pt x="1913763" y="673608"/>
                  </a:lnTo>
                  <a:lnTo>
                    <a:pt x="1915160" y="657860"/>
                  </a:lnTo>
                  <a:cubicBezTo>
                    <a:pt x="2553081" y="716661"/>
                    <a:pt x="3022473" y="1281430"/>
                    <a:pt x="2963799" y="1919351"/>
                  </a:cubicBezTo>
                  <a:lnTo>
                    <a:pt x="2963799" y="1919351"/>
                  </a:lnTo>
                  <a:cubicBezTo>
                    <a:pt x="2904998" y="2557272"/>
                    <a:pt x="2340229" y="3026791"/>
                    <a:pt x="1702308" y="2967990"/>
                  </a:cubicBezTo>
                  <a:lnTo>
                    <a:pt x="1703705" y="2952242"/>
                  </a:lnTo>
                  <a:lnTo>
                    <a:pt x="1702308" y="2967990"/>
                  </a:lnTo>
                  <a:moveTo>
                    <a:pt x="1705229" y="2936621"/>
                  </a:moveTo>
                  <a:lnTo>
                    <a:pt x="1705229" y="2936621"/>
                  </a:lnTo>
                  <a:cubicBezTo>
                    <a:pt x="2325751" y="2993771"/>
                    <a:pt x="2875153" y="2537079"/>
                    <a:pt x="2932430" y="1916557"/>
                  </a:cubicBezTo>
                  <a:lnTo>
                    <a:pt x="2948178" y="1917954"/>
                  </a:lnTo>
                  <a:lnTo>
                    <a:pt x="2932430" y="1916557"/>
                  </a:lnTo>
                  <a:cubicBezTo>
                    <a:pt x="2989580" y="1295908"/>
                    <a:pt x="2532888" y="746506"/>
                    <a:pt x="1912239" y="689356"/>
                  </a:cubicBezTo>
                  <a:lnTo>
                    <a:pt x="1912239" y="689356"/>
                  </a:lnTo>
                  <a:cubicBezTo>
                    <a:pt x="1291717" y="632206"/>
                    <a:pt x="742188" y="1088898"/>
                    <a:pt x="685038" y="1709547"/>
                  </a:cubicBezTo>
                  <a:lnTo>
                    <a:pt x="669290" y="1708150"/>
                  </a:lnTo>
                  <a:lnTo>
                    <a:pt x="685038" y="1709547"/>
                  </a:lnTo>
                  <a:cubicBezTo>
                    <a:pt x="627888" y="2330069"/>
                    <a:pt x="1084580" y="2879598"/>
                    <a:pt x="1705229" y="2936748"/>
                  </a:cubicBezTo>
                  <a:close/>
                </a:path>
              </a:pathLst>
            </a:custGeom>
            <a:solidFill>
              <a:srgbClr val="B2DCD5"/>
            </a:solidFill>
          </p:spPr>
          <p:txBody>
            <a:bodyPr/>
            <a:lstStyle/>
            <a:p>
              <a:endParaRPr lang="it-IT"/>
            </a:p>
          </p:txBody>
        </p:sp>
      </p:grpSp>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360866" y="2987834"/>
            <a:ext cx="1183262" cy="1180304"/>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591879" y="3621493"/>
            <a:ext cx="1100167" cy="1093291"/>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984197" y="6273479"/>
            <a:ext cx="1212122" cy="1180304"/>
          </a:xfrm>
          <a:prstGeom prst="rect">
            <a:avLst/>
          </a:prstGeom>
        </p:spPr>
      </p:pic>
      <p:pic>
        <p:nvPicPr>
          <p:cNvPr id="10" name="Picture 10"/>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9352750" y="7577248"/>
            <a:ext cx="1125715" cy="1180304"/>
          </a:xfrm>
          <a:prstGeom prst="rect">
            <a:avLst/>
          </a:prstGeom>
        </p:spPr>
      </p:pic>
      <p:pic>
        <p:nvPicPr>
          <p:cNvPr id="11" name="Picture 11"/>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994916" y="6682940"/>
            <a:ext cx="1137518" cy="1180304"/>
          </a:xfrm>
          <a:prstGeom prst="rect">
            <a:avLst/>
          </a:prstGeom>
        </p:spPr>
      </p:pic>
      <p:pic>
        <p:nvPicPr>
          <p:cNvPr id="12" name="Picture 1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6215858" y="4678827"/>
            <a:ext cx="1092524" cy="1102168"/>
          </a:xfrm>
          <a:prstGeom prst="rect">
            <a:avLst/>
          </a:prstGeom>
        </p:spPr>
      </p:pic>
      <p:sp>
        <p:nvSpPr>
          <p:cNvPr id="13" name="TextBox 13"/>
          <p:cNvSpPr txBox="1"/>
          <p:nvPr/>
        </p:nvSpPr>
        <p:spPr>
          <a:xfrm>
            <a:off x="8749732" y="5514718"/>
            <a:ext cx="1206035" cy="475403"/>
          </a:xfrm>
          <a:prstGeom prst="rect">
            <a:avLst/>
          </a:prstGeom>
        </p:spPr>
        <p:txBody>
          <a:bodyPr lIns="0" tIns="0" rIns="0" bIns="0" rtlCol="0" anchor="t">
            <a:spAutoFit/>
          </a:bodyPr>
          <a:lstStyle/>
          <a:p>
            <a:pPr algn="ctr">
              <a:lnSpc>
                <a:spcPts val="3862"/>
              </a:lnSpc>
            </a:pPr>
            <a:r>
              <a:rPr lang="en-US" sz="2758" spc="-22">
                <a:solidFill>
                  <a:srgbClr val="004AAD"/>
                </a:solidFill>
                <a:latin typeface="Hussar Bold"/>
              </a:rPr>
              <a:t>P.C.M.</a:t>
            </a:r>
          </a:p>
        </p:txBody>
      </p:sp>
      <p:sp>
        <p:nvSpPr>
          <p:cNvPr id="14" name="TextBox 14"/>
          <p:cNvSpPr txBox="1"/>
          <p:nvPr/>
        </p:nvSpPr>
        <p:spPr>
          <a:xfrm>
            <a:off x="12264075" y="2998311"/>
            <a:ext cx="3187969" cy="405765"/>
          </a:xfrm>
          <a:prstGeom prst="rect">
            <a:avLst/>
          </a:prstGeom>
        </p:spPr>
        <p:txBody>
          <a:bodyPr lIns="0" tIns="0" rIns="0" bIns="0" rtlCol="0" anchor="t">
            <a:spAutoFit/>
          </a:bodyPr>
          <a:lstStyle/>
          <a:p>
            <a:pPr algn="ctr">
              <a:lnSpc>
                <a:spcPts val="3359"/>
              </a:lnSpc>
              <a:spcBef>
                <a:spcPct val="0"/>
              </a:spcBef>
            </a:pPr>
            <a:r>
              <a:rPr lang="en-US" sz="2400" u="none">
                <a:solidFill>
                  <a:srgbClr val="F57C26"/>
                </a:solidFill>
                <a:latin typeface="League Spartan Bold"/>
              </a:rPr>
              <a:t>2. IDENTIFICATION</a:t>
            </a:r>
          </a:p>
        </p:txBody>
      </p:sp>
      <p:sp>
        <p:nvSpPr>
          <p:cNvPr id="15" name="TextBox 15"/>
          <p:cNvSpPr txBox="1"/>
          <p:nvPr/>
        </p:nvSpPr>
        <p:spPr>
          <a:xfrm>
            <a:off x="12196319" y="3608056"/>
            <a:ext cx="3514167" cy="794385"/>
          </a:xfrm>
          <a:prstGeom prst="rect">
            <a:avLst/>
          </a:prstGeom>
        </p:spPr>
        <p:txBody>
          <a:bodyPr lIns="0" tIns="0" rIns="0" bIns="0" rtlCol="0" anchor="t">
            <a:spAutoFit/>
          </a:bodyPr>
          <a:lstStyle/>
          <a:p>
            <a:pPr marL="388625" lvl="1" indent="-194312">
              <a:lnSpc>
                <a:spcPts val="1980"/>
              </a:lnSpc>
              <a:buFont typeface="Arial"/>
              <a:buChar char="•"/>
            </a:pPr>
            <a:r>
              <a:rPr lang="en-US" sz="1800" spc="18">
                <a:solidFill>
                  <a:srgbClr val="F57C26"/>
                </a:solidFill>
                <a:latin typeface="Agrandir"/>
              </a:rPr>
              <a:t>What need is to be tackled?</a:t>
            </a:r>
          </a:p>
          <a:p>
            <a:pPr marL="388625" lvl="1" indent="-194312">
              <a:lnSpc>
                <a:spcPts val="1980"/>
              </a:lnSpc>
              <a:buFont typeface="Arial"/>
              <a:buChar char="•"/>
            </a:pPr>
            <a:r>
              <a:rPr lang="en-US" sz="1800" spc="18">
                <a:solidFill>
                  <a:srgbClr val="F57C26"/>
                </a:solidFill>
                <a:latin typeface="Agrandir"/>
              </a:rPr>
              <a:t>What objective &amp; strategy?</a:t>
            </a:r>
          </a:p>
          <a:p>
            <a:pPr marL="388625" lvl="1" indent="-194312" algn="l">
              <a:lnSpc>
                <a:spcPts val="1980"/>
              </a:lnSpc>
              <a:spcBef>
                <a:spcPct val="0"/>
              </a:spcBef>
              <a:buFont typeface="Arial"/>
              <a:buChar char="•"/>
            </a:pPr>
            <a:r>
              <a:rPr lang="en-US" sz="1800" spc="18">
                <a:solidFill>
                  <a:srgbClr val="F57C26"/>
                </a:solidFill>
                <a:latin typeface="Agrandir"/>
              </a:rPr>
              <a:t>Who will be the actors?</a:t>
            </a:r>
          </a:p>
        </p:txBody>
      </p:sp>
      <p:sp>
        <p:nvSpPr>
          <p:cNvPr id="16" name="TextBox 16"/>
          <p:cNvSpPr txBox="1"/>
          <p:nvPr/>
        </p:nvSpPr>
        <p:spPr>
          <a:xfrm>
            <a:off x="12264075" y="5633645"/>
            <a:ext cx="2888370" cy="40576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32ACE1"/>
                </a:solidFill>
                <a:latin typeface="League Spartan Bold"/>
              </a:rPr>
              <a:t>3. FORMULATION</a:t>
            </a:r>
          </a:p>
        </p:txBody>
      </p:sp>
      <p:sp>
        <p:nvSpPr>
          <p:cNvPr id="17" name="TextBox 17"/>
          <p:cNvSpPr txBox="1"/>
          <p:nvPr/>
        </p:nvSpPr>
        <p:spPr>
          <a:xfrm>
            <a:off x="12196319" y="6167462"/>
            <a:ext cx="4403887" cy="794385"/>
          </a:xfrm>
          <a:prstGeom prst="rect">
            <a:avLst/>
          </a:prstGeom>
        </p:spPr>
        <p:txBody>
          <a:bodyPr lIns="0" tIns="0" rIns="0" bIns="0" rtlCol="0" anchor="t">
            <a:spAutoFit/>
          </a:bodyPr>
          <a:lstStyle/>
          <a:p>
            <a:pPr marL="388620" lvl="1" indent="-194310">
              <a:lnSpc>
                <a:spcPts val="1980"/>
              </a:lnSpc>
              <a:buFont typeface="Arial"/>
              <a:buChar char="•"/>
            </a:pPr>
            <a:r>
              <a:rPr lang="en-US" sz="1800" spc="18">
                <a:solidFill>
                  <a:srgbClr val="32ACE1"/>
                </a:solidFill>
                <a:latin typeface="Agrandir"/>
              </a:rPr>
              <a:t>How is the project planned?</a:t>
            </a:r>
          </a:p>
          <a:p>
            <a:pPr marL="388620" lvl="1" indent="-194310">
              <a:lnSpc>
                <a:spcPts val="1980"/>
              </a:lnSpc>
              <a:buFont typeface="Arial"/>
              <a:buChar char="•"/>
            </a:pPr>
            <a:r>
              <a:rPr lang="en-US" sz="1800" spc="18">
                <a:solidFill>
                  <a:srgbClr val="32ACE1"/>
                </a:solidFill>
                <a:latin typeface="Agrandir"/>
              </a:rPr>
              <a:t>What does the application require?</a:t>
            </a:r>
          </a:p>
          <a:p>
            <a:pPr marL="388620" lvl="1" indent="-194310">
              <a:lnSpc>
                <a:spcPts val="1980"/>
              </a:lnSpc>
              <a:buFont typeface="Arial"/>
              <a:buChar char="•"/>
            </a:pPr>
            <a:r>
              <a:rPr lang="en-US" sz="1800" spc="18">
                <a:solidFill>
                  <a:srgbClr val="32ACE1"/>
                </a:solidFill>
                <a:latin typeface="Agrandir"/>
              </a:rPr>
              <a:t>Are all the information available?</a:t>
            </a:r>
          </a:p>
        </p:txBody>
      </p:sp>
      <p:sp>
        <p:nvSpPr>
          <p:cNvPr id="18" name="TextBox 18"/>
          <p:cNvSpPr txBox="1"/>
          <p:nvPr/>
        </p:nvSpPr>
        <p:spPr>
          <a:xfrm>
            <a:off x="7563675" y="1414260"/>
            <a:ext cx="5148214" cy="405765"/>
          </a:xfrm>
          <a:prstGeom prst="rect">
            <a:avLst/>
          </a:prstGeom>
        </p:spPr>
        <p:txBody>
          <a:bodyPr lIns="0" tIns="0" rIns="0" bIns="0" rtlCol="0" anchor="t">
            <a:spAutoFit/>
          </a:bodyPr>
          <a:lstStyle/>
          <a:p>
            <a:pPr marL="518160" lvl="1" indent="-259080" algn="ctr">
              <a:lnSpc>
                <a:spcPts val="3359"/>
              </a:lnSpc>
              <a:spcBef>
                <a:spcPct val="0"/>
              </a:spcBef>
              <a:buFont typeface="Arial"/>
              <a:buChar char="•"/>
            </a:pPr>
            <a:r>
              <a:rPr lang="en-US" sz="2400" u="none">
                <a:solidFill>
                  <a:srgbClr val="408D71"/>
                </a:solidFill>
                <a:latin typeface="League Spartan Bold"/>
              </a:rPr>
              <a:t>INDICATIVE PROGRAMMING</a:t>
            </a:r>
          </a:p>
        </p:txBody>
      </p:sp>
      <p:sp>
        <p:nvSpPr>
          <p:cNvPr id="19" name="TextBox 19"/>
          <p:cNvSpPr txBox="1"/>
          <p:nvPr/>
        </p:nvSpPr>
        <p:spPr>
          <a:xfrm>
            <a:off x="7650580" y="1974374"/>
            <a:ext cx="4572864" cy="794385"/>
          </a:xfrm>
          <a:prstGeom prst="rect">
            <a:avLst/>
          </a:prstGeom>
        </p:spPr>
        <p:txBody>
          <a:bodyPr lIns="0" tIns="0" rIns="0" bIns="0" rtlCol="0" anchor="t">
            <a:spAutoFit/>
          </a:bodyPr>
          <a:lstStyle/>
          <a:p>
            <a:pPr marL="388625" lvl="1" indent="-194312">
              <a:lnSpc>
                <a:spcPts val="1980"/>
              </a:lnSpc>
              <a:buFont typeface="Arial"/>
              <a:buChar char="•"/>
            </a:pPr>
            <a:r>
              <a:rPr lang="en-US" sz="1800" spc="18">
                <a:solidFill>
                  <a:srgbClr val="408D71"/>
                </a:solidFill>
                <a:latin typeface="Agrandir"/>
              </a:rPr>
              <a:t>Who are we?</a:t>
            </a:r>
          </a:p>
          <a:p>
            <a:pPr marL="388625" lvl="1" indent="-194312">
              <a:lnSpc>
                <a:spcPts val="1980"/>
              </a:lnSpc>
              <a:buFont typeface="Arial"/>
              <a:buChar char="•"/>
            </a:pPr>
            <a:r>
              <a:rPr lang="en-US" sz="1800" spc="18">
                <a:solidFill>
                  <a:srgbClr val="408D71"/>
                </a:solidFill>
                <a:latin typeface="Agrandir"/>
              </a:rPr>
              <a:t>What interests can we share?</a:t>
            </a:r>
          </a:p>
          <a:p>
            <a:pPr marL="388625" lvl="1" indent="-194312">
              <a:lnSpc>
                <a:spcPts val="1980"/>
              </a:lnSpc>
              <a:buFont typeface="Arial"/>
              <a:buChar char="•"/>
            </a:pPr>
            <a:r>
              <a:rPr lang="en-US" sz="1800" spc="18">
                <a:solidFill>
                  <a:srgbClr val="408D71"/>
                </a:solidFill>
                <a:latin typeface="Agrandir"/>
              </a:rPr>
              <a:t>Who should be involved?</a:t>
            </a:r>
          </a:p>
        </p:txBody>
      </p:sp>
      <p:sp>
        <p:nvSpPr>
          <p:cNvPr id="20" name="TextBox 20"/>
          <p:cNvSpPr txBox="1"/>
          <p:nvPr/>
        </p:nvSpPr>
        <p:spPr>
          <a:xfrm>
            <a:off x="10773175" y="8028422"/>
            <a:ext cx="2888370" cy="40576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74C46D"/>
                </a:solidFill>
                <a:latin typeface="League Spartan Bold"/>
              </a:rPr>
              <a:t>4. FINANCING</a:t>
            </a:r>
          </a:p>
        </p:txBody>
      </p:sp>
      <p:sp>
        <p:nvSpPr>
          <p:cNvPr id="21" name="TextBox 21"/>
          <p:cNvSpPr txBox="1"/>
          <p:nvPr/>
        </p:nvSpPr>
        <p:spPr>
          <a:xfrm>
            <a:off x="10863685" y="8605636"/>
            <a:ext cx="5595721" cy="299085"/>
          </a:xfrm>
          <a:prstGeom prst="rect">
            <a:avLst/>
          </a:prstGeom>
        </p:spPr>
        <p:txBody>
          <a:bodyPr lIns="0" tIns="0" rIns="0" bIns="0" rtlCol="0" anchor="t">
            <a:spAutoFit/>
          </a:bodyPr>
          <a:lstStyle/>
          <a:p>
            <a:pPr marL="388620" lvl="1" indent="-194310">
              <a:lnSpc>
                <a:spcPts val="1980"/>
              </a:lnSpc>
              <a:buFont typeface="Arial"/>
              <a:buChar char="•"/>
            </a:pPr>
            <a:r>
              <a:rPr lang="en-US" sz="1800" spc="18">
                <a:solidFill>
                  <a:srgbClr val="74C46D"/>
                </a:solidFill>
                <a:latin typeface="Agrandir"/>
              </a:rPr>
              <a:t>Is the application eligible, valid &amp; bankable?</a:t>
            </a:r>
          </a:p>
        </p:txBody>
      </p:sp>
      <p:sp>
        <p:nvSpPr>
          <p:cNvPr id="22" name="TextBox 22"/>
          <p:cNvSpPr txBox="1"/>
          <p:nvPr/>
        </p:nvSpPr>
        <p:spPr>
          <a:xfrm>
            <a:off x="2257026" y="7153632"/>
            <a:ext cx="3657295" cy="40576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CA314C"/>
                </a:solidFill>
                <a:latin typeface="League Spartan Bold"/>
              </a:rPr>
              <a:t>5. IMPLEMENTATION</a:t>
            </a:r>
          </a:p>
        </p:txBody>
      </p:sp>
      <p:sp>
        <p:nvSpPr>
          <p:cNvPr id="23" name="TextBox 23"/>
          <p:cNvSpPr txBox="1"/>
          <p:nvPr/>
        </p:nvSpPr>
        <p:spPr>
          <a:xfrm>
            <a:off x="2347536" y="7730847"/>
            <a:ext cx="4647380" cy="794385"/>
          </a:xfrm>
          <a:prstGeom prst="rect">
            <a:avLst/>
          </a:prstGeom>
        </p:spPr>
        <p:txBody>
          <a:bodyPr lIns="0" tIns="0" rIns="0" bIns="0" rtlCol="0" anchor="t">
            <a:spAutoFit/>
          </a:bodyPr>
          <a:lstStyle/>
          <a:p>
            <a:pPr marL="388620" lvl="1" indent="-194310">
              <a:lnSpc>
                <a:spcPts val="1980"/>
              </a:lnSpc>
              <a:buFont typeface="Arial"/>
              <a:buChar char="•"/>
            </a:pPr>
            <a:r>
              <a:rPr lang="en-US" sz="1800" spc="18">
                <a:solidFill>
                  <a:srgbClr val="DD2E44"/>
                </a:solidFill>
                <a:latin typeface="Agrandir"/>
              </a:rPr>
              <a:t>Is the workplan clear &amp; shared?</a:t>
            </a:r>
          </a:p>
          <a:p>
            <a:pPr marL="388620" lvl="1" indent="-194310">
              <a:lnSpc>
                <a:spcPts val="1980"/>
              </a:lnSpc>
              <a:buFont typeface="Arial"/>
              <a:buChar char="•"/>
            </a:pPr>
            <a:r>
              <a:rPr lang="en-US" sz="1800" spc="18">
                <a:solidFill>
                  <a:srgbClr val="DD2E44"/>
                </a:solidFill>
                <a:latin typeface="Agrandir"/>
              </a:rPr>
              <a:t>Are roles &amp; functions established?</a:t>
            </a:r>
          </a:p>
          <a:p>
            <a:pPr marL="388620" lvl="1" indent="-194310">
              <a:lnSpc>
                <a:spcPts val="1980"/>
              </a:lnSpc>
              <a:buFont typeface="Arial"/>
              <a:buChar char="•"/>
            </a:pPr>
            <a:r>
              <a:rPr lang="en-US" sz="1800" spc="18">
                <a:solidFill>
                  <a:srgbClr val="DD2E44"/>
                </a:solidFill>
                <a:latin typeface="Agrandir"/>
              </a:rPr>
              <a:t>Are the actors prompted?</a:t>
            </a:r>
          </a:p>
        </p:txBody>
      </p:sp>
      <p:sp>
        <p:nvSpPr>
          <p:cNvPr id="24" name="TextBox 24"/>
          <p:cNvSpPr txBox="1"/>
          <p:nvPr/>
        </p:nvSpPr>
        <p:spPr>
          <a:xfrm>
            <a:off x="1442970" y="4309670"/>
            <a:ext cx="3657295" cy="405765"/>
          </a:xfrm>
          <a:prstGeom prst="rect">
            <a:avLst/>
          </a:prstGeom>
        </p:spPr>
        <p:txBody>
          <a:bodyPr lIns="0" tIns="0" rIns="0" bIns="0" rtlCol="0" anchor="t">
            <a:spAutoFit/>
          </a:bodyPr>
          <a:lstStyle/>
          <a:p>
            <a:pPr marL="0" lvl="0" indent="0" algn="ctr">
              <a:lnSpc>
                <a:spcPts val="3359"/>
              </a:lnSpc>
              <a:spcBef>
                <a:spcPct val="0"/>
              </a:spcBef>
            </a:pPr>
            <a:r>
              <a:rPr lang="en-US" sz="2400" u="none">
                <a:solidFill>
                  <a:srgbClr val="4657A0"/>
                </a:solidFill>
                <a:latin typeface="League Spartan Bold"/>
              </a:rPr>
              <a:t>6. EVALUATION</a:t>
            </a:r>
          </a:p>
        </p:txBody>
      </p:sp>
      <p:sp>
        <p:nvSpPr>
          <p:cNvPr id="25" name="TextBox 25"/>
          <p:cNvSpPr txBox="1"/>
          <p:nvPr/>
        </p:nvSpPr>
        <p:spPr>
          <a:xfrm>
            <a:off x="1533480" y="4886885"/>
            <a:ext cx="4301364" cy="794385"/>
          </a:xfrm>
          <a:prstGeom prst="rect">
            <a:avLst/>
          </a:prstGeom>
        </p:spPr>
        <p:txBody>
          <a:bodyPr lIns="0" tIns="0" rIns="0" bIns="0" rtlCol="0" anchor="t">
            <a:spAutoFit/>
          </a:bodyPr>
          <a:lstStyle/>
          <a:p>
            <a:pPr marL="388620" lvl="1" indent="-194310">
              <a:lnSpc>
                <a:spcPts val="1980"/>
              </a:lnSpc>
              <a:buFont typeface="Arial"/>
              <a:buChar char="•"/>
            </a:pPr>
            <a:r>
              <a:rPr lang="en-US" sz="1800" spc="18">
                <a:solidFill>
                  <a:srgbClr val="4657A0"/>
                </a:solidFill>
                <a:latin typeface="Agrandir"/>
              </a:rPr>
              <a:t>What results have been achieved?</a:t>
            </a:r>
          </a:p>
          <a:p>
            <a:pPr marL="388620" lvl="1" indent="-194310">
              <a:lnSpc>
                <a:spcPts val="1980"/>
              </a:lnSpc>
              <a:buFont typeface="Arial"/>
              <a:buChar char="•"/>
            </a:pPr>
            <a:r>
              <a:rPr lang="en-US" sz="1800" spc="18">
                <a:solidFill>
                  <a:srgbClr val="4657A0"/>
                </a:solidFill>
                <a:latin typeface="Agrandir"/>
              </a:rPr>
              <a:t>How are they shared &amp; spread?</a:t>
            </a:r>
          </a:p>
          <a:p>
            <a:pPr marL="388620" lvl="1" indent="-194310">
              <a:lnSpc>
                <a:spcPts val="1980"/>
              </a:lnSpc>
              <a:buFont typeface="Arial"/>
              <a:buChar char="•"/>
            </a:pPr>
            <a:r>
              <a:rPr lang="en-US" sz="1800" spc="18">
                <a:solidFill>
                  <a:srgbClr val="4657A0"/>
                </a:solidFill>
                <a:latin typeface="Agrandir"/>
              </a:rPr>
              <a:t>For what further development? </a:t>
            </a:r>
          </a:p>
        </p:txBody>
      </p:sp>
      <p:sp>
        <p:nvSpPr>
          <p:cNvPr id="26" name="TextBox 26"/>
          <p:cNvSpPr txBox="1"/>
          <p:nvPr/>
        </p:nvSpPr>
        <p:spPr>
          <a:xfrm>
            <a:off x="263492" y="463714"/>
            <a:ext cx="6473973" cy="1872539"/>
          </a:xfrm>
          <a:prstGeom prst="rect">
            <a:avLst/>
          </a:prstGeom>
        </p:spPr>
        <p:txBody>
          <a:bodyPr lIns="0" tIns="0" rIns="0" bIns="0" rtlCol="0" anchor="t">
            <a:spAutoFit/>
          </a:bodyPr>
          <a:lstStyle/>
          <a:p>
            <a:pPr>
              <a:lnSpc>
                <a:spcPts val="4818"/>
              </a:lnSpc>
            </a:pPr>
            <a:r>
              <a:rPr lang="en-US" sz="4818" spc="139">
                <a:solidFill>
                  <a:srgbClr val="004AAD"/>
                </a:solidFill>
                <a:latin typeface="Montserrat Classic Bold"/>
              </a:rPr>
              <a:t>PROJECT CYCLE MANAGEMENT APPROACH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8022139"/>
            <a:ext cx="11684954" cy="1424307"/>
          </a:xfrm>
          <a:prstGeom prst="rect">
            <a:avLst/>
          </a:prstGeom>
        </p:spPr>
        <p:txBody>
          <a:bodyPr lIns="0" tIns="0" rIns="0" bIns="0" rtlCol="0" anchor="t">
            <a:spAutoFit/>
          </a:bodyPr>
          <a:lstStyle/>
          <a:p>
            <a:pPr>
              <a:lnSpc>
                <a:spcPts val="10340"/>
              </a:lnSpc>
            </a:pPr>
            <a:r>
              <a:rPr lang="en-US" sz="9400">
                <a:solidFill>
                  <a:srgbClr val="FFFFFF"/>
                </a:solidFill>
                <a:latin typeface="Hussar Ekologiczy Italics"/>
              </a:rPr>
              <a:t>PART 2</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it-IT"/>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52" y="2043312"/>
            <a:ext cx="6615695" cy="6574347"/>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6CE8F4"/>
          </a:solidFill>
        </p:spPr>
        <p:txBody>
          <a:bodyPr/>
          <a:lstStyle/>
          <a:p>
            <a:endParaRPr lang="it-IT"/>
          </a:p>
        </p:txBody>
      </p:sp>
      <p:pic>
        <p:nvPicPr>
          <p:cNvPr id="3" name="Picture 3"/>
          <p:cNvPicPr>
            <a:picLocks noChangeAspect="1"/>
          </p:cNvPicPr>
          <p:nvPr/>
        </p:nvPicPr>
        <p:blipFill>
          <a:blip r:embed="rId2"/>
          <a:srcRect l="92" r="41"/>
          <a:stretch>
            <a:fillRect/>
          </a:stretch>
        </p:blipFill>
        <p:spPr>
          <a:xfrm>
            <a:off x="1493102" y="514350"/>
            <a:ext cx="6263951" cy="9258300"/>
          </a:xfrm>
          <a:prstGeom prst="rect">
            <a:avLst/>
          </a:prstGeom>
        </p:spPr>
      </p:pic>
      <p:sp>
        <p:nvSpPr>
          <p:cNvPr id="4" name="TextBox 4"/>
          <p:cNvSpPr txBox="1"/>
          <p:nvPr/>
        </p:nvSpPr>
        <p:spPr>
          <a:xfrm>
            <a:off x="8482915" y="4041972"/>
            <a:ext cx="9329920" cy="3112516"/>
          </a:xfrm>
          <a:prstGeom prst="rect">
            <a:avLst/>
          </a:prstGeom>
        </p:spPr>
        <p:txBody>
          <a:bodyPr lIns="0" tIns="0" rIns="0" bIns="0" rtlCol="0" anchor="t">
            <a:spAutoFit/>
          </a:bodyPr>
          <a:lstStyle/>
          <a:p>
            <a:pPr>
              <a:lnSpc>
                <a:spcPts val="12272"/>
              </a:lnSpc>
            </a:pPr>
            <a:r>
              <a:rPr lang="en-US" sz="10400" spc="603">
                <a:solidFill>
                  <a:srgbClr val="FFFFFF"/>
                </a:solidFill>
                <a:latin typeface="Hussar Bold"/>
              </a:rPr>
              <a:t>WHAT IS A PROJECT?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6717214"/>
            <a:ext cx="11684954" cy="2729232"/>
          </a:xfrm>
          <a:prstGeom prst="rect">
            <a:avLst/>
          </a:prstGeom>
        </p:spPr>
        <p:txBody>
          <a:bodyPr lIns="0" tIns="0" rIns="0" bIns="0" rtlCol="0" anchor="t">
            <a:spAutoFit/>
          </a:bodyPr>
          <a:lstStyle/>
          <a:p>
            <a:pPr>
              <a:lnSpc>
                <a:spcPts val="10340"/>
              </a:lnSpc>
            </a:pPr>
            <a:r>
              <a:rPr lang="en-US" sz="9400">
                <a:solidFill>
                  <a:srgbClr val="FFFFFF"/>
                </a:solidFill>
                <a:latin typeface="Hussar Ekologiczy Italics"/>
              </a:rPr>
              <a:t>INDICATIVE PROGRAMMING</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it-IT"/>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0978586" y="1755192"/>
            <a:ext cx="6793601" cy="6776617"/>
          </a:xfrm>
          <a:prstGeom prst="rect">
            <a:avLst/>
          </a:prstGeom>
        </p:spPr>
      </p:pic>
      <p:sp>
        <p:nvSpPr>
          <p:cNvPr id="5" name="TextBox 5"/>
          <p:cNvSpPr txBox="1"/>
          <p:nvPr/>
        </p:nvSpPr>
        <p:spPr>
          <a:xfrm>
            <a:off x="536366" y="2234120"/>
            <a:ext cx="9465293" cy="1065844"/>
          </a:xfrm>
          <a:prstGeom prst="rect">
            <a:avLst/>
          </a:prstGeom>
        </p:spPr>
        <p:txBody>
          <a:bodyPr lIns="0" tIns="0" rIns="0" bIns="0" rtlCol="0" anchor="t">
            <a:spAutoFit/>
          </a:bodyPr>
          <a:lstStyle/>
          <a:p>
            <a:pPr>
              <a:lnSpc>
                <a:spcPts val="8728"/>
              </a:lnSpc>
            </a:pPr>
            <a:r>
              <a:rPr lang="en-US" sz="6234">
                <a:solidFill>
                  <a:srgbClr val="FFFFFF"/>
                </a:solidFill>
                <a:latin typeface="Ranga"/>
              </a:rPr>
              <a:t>Setting the basis for a common work...</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74CAAB"/>
          </a:solidFill>
        </p:spPr>
        <p:txBody>
          <a:bodyPr/>
          <a:lstStyle/>
          <a:p>
            <a:endParaRPr lang="it-IT"/>
          </a:p>
        </p:txBody>
      </p:sp>
      <p:pic>
        <p:nvPicPr>
          <p:cNvPr id="3" name="Picture 3"/>
          <p:cNvPicPr>
            <a:picLocks noChangeAspect="1"/>
          </p:cNvPicPr>
          <p:nvPr/>
        </p:nvPicPr>
        <p:blipFill>
          <a:blip r:embed="rId2"/>
          <a:srcRect l="41" r="10"/>
          <a:stretch>
            <a:fillRect/>
          </a:stretch>
        </p:blipFill>
        <p:spPr>
          <a:xfrm>
            <a:off x="0" y="514350"/>
            <a:ext cx="7123284" cy="9258300"/>
          </a:xfrm>
          <a:prstGeom prst="rect">
            <a:avLst/>
          </a:prstGeom>
        </p:spPr>
      </p:pic>
      <p:sp>
        <p:nvSpPr>
          <p:cNvPr id="4" name="TextBox 4"/>
          <p:cNvSpPr txBox="1"/>
          <p:nvPr/>
        </p:nvSpPr>
        <p:spPr>
          <a:xfrm>
            <a:off x="9144000" y="885837"/>
            <a:ext cx="5432987" cy="755651"/>
          </a:xfrm>
          <a:prstGeom prst="rect">
            <a:avLst/>
          </a:prstGeom>
        </p:spPr>
        <p:txBody>
          <a:bodyPr lIns="0" tIns="0" rIns="0" bIns="0" rtlCol="0" anchor="t">
            <a:spAutoFit/>
          </a:bodyPr>
          <a:lstStyle/>
          <a:p>
            <a:pPr marL="0" lvl="0" indent="0" algn="l">
              <a:lnSpc>
                <a:spcPts val="5900"/>
              </a:lnSpc>
              <a:spcBef>
                <a:spcPct val="0"/>
              </a:spcBef>
            </a:pPr>
            <a:r>
              <a:rPr lang="en-US" sz="5000" u="none" spc="290">
                <a:solidFill>
                  <a:srgbClr val="000000"/>
                </a:solidFill>
                <a:latin typeface="Hussar Bold"/>
              </a:rPr>
              <a:t>WHO ARE WE </a:t>
            </a:r>
          </a:p>
        </p:txBody>
      </p:sp>
      <p:sp>
        <p:nvSpPr>
          <p:cNvPr id="5" name="TextBox 5"/>
          <p:cNvSpPr txBox="1"/>
          <p:nvPr/>
        </p:nvSpPr>
        <p:spPr>
          <a:xfrm>
            <a:off x="9144000" y="3955824"/>
            <a:ext cx="8462169" cy="755651"/>
          </a:xfrm>
          <a:prstGeom prst="rect">
            <a:avLst/>
          </a:prstGeom>
        </p:spPr>
        <p:txBody>
          <a:bodyPr lIns="0" tIns="0" rIns="0" bIns="0" rtlCol="0" anchor="t">
            <a:spAutoFit/>
          </a:bodyPr>
          <a:lstStyle/>
          <a:p>
            <a:pPr marL="0" lvl="0" indent="0" algn="l">
              <a:lnSpc>
                <a:spcPts val="5900"/>
              </a:lnSpc>
              <a:spcBef>
                <a:spcPct val="0"/>
              </a:spcBef>
            </a:pPr>
            <a:r>
              <a:rPr lang="en-US" sz="5000" u="none" spc="290">
                <a:solidFill>
                  <a:srgbClr val="000000"/>
                </a:solidFill>
                <a:latin typeface="Hussar Bold"/>
              </a:rPr>
              <a:t>WHAT CAN WE SHARE</a:t>
            </a:r>
          </a:p>
        </p:txBody>
      </p:sp>
      <p:sp>
        <p:nvSpPr>
          <p:cNvPr id="6" name="TextBox 6"/>
          <p:cNvSpPr txBox="1"/>
          <p:nvPr/>
        </p:nvSpPr>
        <p:spPr>
          <a:xfrm>
            <a:off x="9144000" y="1673955"/>
            <a:ext cx="8381417" cy="797560"/>
          </a:xfrm>
          <a:prstGeom prst="rect">
            <a:avLst/>
          </a:prstGeom>
        </p:spPr>
        <p:txBody>
          <a:bodyPr lIns="0" tIns="0" rIns="0" bIns="0" rtlCol="0" anchor="t">
            <a:spAutoFit/>
          </a:bodyPr>
          <a:lstStyle/>
          <a:p>
            <a:pPr marL="0" lvl="0" indent="0" algn="l">
              <a:lnSpc>
                <a:spcPts val="3079"/>
              </a:lnSpc>
              <a:spcBef>
                <a:spcPct val="0"/>
              </a:spcBef>
            </a:pPr>
            <a:r>
              <a:rPr lang="en-US" sz="2799" u="none" spc="27">
                <a:solidFill>
                  <a:srgbClr val="FFFFFF"/>
                </a:solidFill>
                <a:latin typeface="Raleway"/>
              </a:rPr>
              <a:t>What characterizes our local context and why we are interested in the theme</a:t>
            </a:r>
          </a:p>
        </p:txBody>
      </p:sp>
      <p:sp>
        <p:nvSpPr>
          <p:cNvPr id="7" name="TextBox 7"/>
          <p:cNvSpPr txBox="1"/>
          <p:nvPr/>
        </p:nvSpPr>
        <p:spPr>
          <a:xfrm>
            <a:off x="9144000" y="4754245"/>
            <a:ext cx="8381417" cy="797560"/>
          </a:xfrm>
          <a:prstGeom prst="rect">
            <a:avLst/>
          </a:prstGeom>
        </p:spPr>
        <p:txBody>
          <a:bodyPr lIns="0" tIns="0" rIns="0" bIns="0" rtlCol="0" anchor="t">
            <a:spAutoFit/>
          </a:bodyPr>
          <a:lstStyle/>
          <a:p>
            <a:pPr marL="0" lvl="0" indent="0" algn="l">
              <a:lnSpc>
                <a:spcPts val="3079"/>
              </a:lnSpc>
              <a:spcBef>
                <a:spcPct val="0"/>
              </a:spcBef>
            </a:pPr>
            <a:r>
              <a:rPr lang="en-US" sz="2799" spc="27">
                <a:solidFill>
                  <a:srgbClr val="FFFFFF"/>
                </a:solidFill>
                <a:latin typeface="Raleway"/>
              </a:rPr>
              <a:t>Which aspects of the theme respond to a shared need for exchange and deepening</a:t>
            </a:r>
          </a:p>
        </p:txBody>
      </p:sp>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891310" y="885837"/>
            <a:ext cx="829927" cy="1542094"/>
          </a:xfrm>
          <a:prstGeom prst="rect">
            <a:avLst/>
          </a:prstGeom>
        </p:spPr>
      </p:pic>
      <p:pic>
        <p:nvPicPr>
          <p:cNvPr id="9"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649691" y="3948006"/>
            <a:ext cx="1313166" cy="1526937"/>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74CAAB"/>
          </a:solidFill>
        </p:spPr>
        <p:txBody>
          <a:bodyPr/>
          <a:lstStyle/>
          <a:p>
            <a:endParaRPr lang="it-IT"/>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627823" y="1595153"/>
            <a:ext cx="2045725" cy="3924651"/>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7269" y="2955140"/>
            <a:ext cx="665107" cy="352506"/>
          </a:xfrm>
          <a:prstGeom prst="rect">
            <a:avLst/>
          </a:prstGeom>
        </p:spPr>
      </p:pic>
      <p:sp>
        <p:nvSpPr>
          <p:cNvPr id="5" name="TextBox 5"/>
          <p:cNvSpPr txBox="1"/>
          <p:nvPr/>
        </p:nvSpPr>
        <p:spPr>
          <a:xfrm>
            <a:off x="6207719" y="1575595"/>
            <a:ext cx="7905459" cy="901065"/>
          </a:xfrm>
          <a:prstGeom prst="rect">
            <a:avLst/>
          </a:prstGeom>
        </p:spPr>
        <p:txBody>
          <a:bodyPr lIns="0" tIns="0" rIns="0" bIns="0" rtlCol="0" anchor="t">
            <a:spAutoFit/>
          </a:bodyPr>
          <a:lstStyle/>
          <a:p>
            <a:pPr marL="0" lvl="0" indent="0" algn="l">
              <a:lnSpc>
                <a:spcPts val="7080"/>
              </a:lnSpc>
              <a:spcBef>
                <a:spcPct val="0"/>
              </a:spcBef>
            </a:pPr>
            <a:r>
              <a:rPr lang="en-US" sz="6000" u="none" spc="348">
                <a:solidFill>
                  <a:srgbClr val="000000"/>
                </a:solidFill>
                <a:latin typeface="Hussar Bold"/>
              </a:rPr>
              <a:t>WHO ARE WE </a:t>
            </a:r>
          </a:p>
        </p:txBody>
      </p:sp>
      <p:sp>
        <p:nvSpPr>
          <p:cNvPr id="6" name="TextBox 6"/>
          <p:cNvSpPr txBox="1"/>
          <p:nvPr/>
        </p:nvSpPr>
        <p:spPr>
          <a:xfrm>
            <a:off x="7048101" y="2937401"/>
            <a:ext cx="10763274" cy="2359660"/>
          </a:xfrm>
          <a:prstGeom prst="rect">
            <a:avLst/>
          </a:prstGeom>
        </p:spPr>
        <p:txBody>
          <a:bodyPr lIns="0" tIns="0" rIns="0" bIns="0" rtlCol="0" anchor="t">
            <a:spAutoFit/>
          </a:bodyPr>
          <a:lstStyle/>
          <a:p>
            <a:pPr>
              <a:lnSpc>
                <a:spcPts val="3079"/>
              </a:lnSpc>
            </a:pPr>
            <a:r>
              <a:rPr lang="en-US" sz="2799" spc="27">
                <a:solidFill>
                  <a:srgbClr val="FFFFFF"/>
                </a:solidFill>
                <a:latin typeface="Raleway"/>
              </a:rPr>
              <a:t>Questionnaire</a:t>
            </a:r>
          </a:p>
          <a:p>
            <a:pPr>
              <a:lnSpc>
                <a:spcPts val="3079"/>
              </a:lnSpc>
            </a:pPr>
            <a:endParaRPr lang="en-US" sz="2799" spc="27">
              <a:solidFill>
                <a:srgbClr val="FFFFFF"/>
              </a:solidFill>
              <a:latin typeface="Raleway"/>
            </a:endParaRPr>
          </a:p>
          <a:p>
            <a:pPr>
              <a:lnSpc>
                <a:spcPts val="3079"/>
              </a:lnSpc>
            </a:pPr>
            <a:r>
              <a:rPr lang="en-US" sz="2799" spc="27">
                <a:solidFill>
                  <a:srgbClr val="FFFFFF"/>
                </a:solidFill>
                <a:latin typeface="Raleway"/>
              </a:rPr>
              <a:t>Result of the first focus group</a:t>
            </a:r>
          </a:p>
          <a:p>
            <a:pPr>
              <a:lnSpc>
                <a:spcPts val="3079"/>
              </a:lnSpc>
            </a:pPr>
            <a:endParaRPr lang="en-US" sz="2799" spc="27">
              <a:solidFill>
                <a:srgbClr val="FFFFFF"/>
              </a:solidFill>
              <a:latin typeface="Raleway"/>
            </a:endParaRPr>
          </a:p>
          <a:p>
            <a:pPr marL="0" lvl="0" indent="0" algn="l">
              <a:lnSpc>
                <a:spcPts val="3079"/>
              </a:lnSpc>
              <a:spcBef>
                <a:spcPct val="0"/>
              </a:spcBef>
            </a:pPr>
            <a:r>
              <a:rPr lang="en-US" sz="2799" spc="27">
                <a:solidFill>
                  <a:srgbClr val="FFFFFF"/>
                </a:solidFill>
                <a:latin typeface="Raleway"/>
              </a:rPr>
              <a:t>First section of the International strategy of the schools (for those who made it)</a:t>
            </a:r>
          </a:p>
        </p:txBody>
      </p:sp>
      <p:pic>
        <p:nvPicPr>
          <p:cNvPr id="7" name="Picture 7"/>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95357" y="3755200"/>
            <a:ext cx="665107" cy="352506"/>
          </a:xfrm>
          <a:prstGeom prst="rect">
            <a:avLst/>
          </a:prstGeom>
        </p:spPr>
      </p:pic>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6207719" y="4595049"/>
            <a:ext cx="665107" cy="35250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74CAAB"/>
          </a:solidFill>
        </p:spPr>
        <p:txBody>
          <a:bodyPr/>
          <a:lstStyle/>
          <a:p>
            <a:endParaRPr lang="it-IT"/>
          </a:p>
        </p:txBody>
      </p:sp>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8995" y="1595153"/>
            <a:ext cx="2811032" cy="3924651"/>
          </a:xfrm>
          <a:prstGeom prst="rect">
            <a:avLst/>
          </a:prstGeom>
        </p:spPr>
      </p:pic>
      <p:sp>
        <p:nvSpPr>
          <p:cNvPr id="4" name="TextBox 4"/>
          <p:cNvSpPr txBox="1"/>
          <p:nvPr/>
        </p:nvSpPr>
        <p:spPr>
          <a:xfrm>
            <a:off x="6207719" y="1527208"/>
            <a:ext cx="10367189" cy="901065"/>
          </a:xfrm>
          <a:prstGeom prst="rect">
            <a:avLst/>
          </a:prstGeom>
        </p:spPr>
        <p:txBody>
          <a:bodyPr lIns="0" tIns="0" rIns="0" bIns="0" rtlCol="0" anchor="t">
            <a:spAutoFit/>
          </a:bodyPr>
          <a:lstStyle/>
          <a:p>
            <a:pPr marL="0" lvl="0" indent="0" algn="l">
              <a:lnSpc>
                <a:spcPts val="7079"/>
              </a:lnSpc>
              <a:spcBef>
                <a:spcPct val="0"/>
              </a:spcBef>
            </a:pPr>
            <a:r>
              <a:rPr lang="en-US" sz="5999" u="none" spc="347">
                <a:solidFill>
                  <a:srgbClr val="000000"/>
                </a:solidFill>
                <a:latin typeface="Hussar Bold"/>
              </a:rPr>
              <a:t>WHAT CAN WE SHARE</a:t>
            </a:r>
          </a:p>
        </p:txBody>
      </p:sp>
      <p:sp>
        <p:nvSpPr>
          <p:cNvPr id="5" name="TextBox 5"/>
          <p:cNvSpPr txBox="1"/>
          <p:nvPr/>
        </p:nvSpPr>
        <p:spPr>
          <a:xfrm>
            <a:off x="6207719" y="2587698"/>
            <a:ext cx="11436413" cy="797560"/>
          </a:xfrm>
          <a:prstGeom prst="rect">
            <a:avLst/>
          </a:prstGeom>
        </p:spPr>
        <p:txBody>
          <a:bodyPr lIns="0" tIns="0" rIns="0" bIns="0" rtlCol="0" anchor="t">
            <a:spAutoFit/>
          </a:bodyPr>
          <a:lstStyle/>
          <a:p>
            <a:pPr marL="0" lvl="0" indent="0" algn="l">
              <a:lnSpc>
                <a:spcPts val="3079"/>
              </a:lnSpc>
              <a:spcBef>
                <a:spcPct val="0"/>
              </a:spcBef>
            </a:pPr>
            <a:r>
              <a:rPr lang="en-US" sz="2799" spc="27">
                <a:solidFill>
                  <a:srgbClr val="FFFFFF"/>
                </a:solidFill>
                <a:latin typeface="Raleway"/>
              </a:rPr>
              <a:t>Matching the thematic aspect to develop the common thematic framework and central issue</a:t>
            </a:r>
          </a:p>
        </p:txBody>
      </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30629">
            <a:off x="5365640" y="4248458"/>
            <a:ext cx="557135" cy="413293"/>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6375213" y="5218730"/>
            <a:ext cx="775506" cy="929256"/>
          </a:xfrm>
          <a:prstGeom prst="rect">
            <a:avLst/>
          </a:prstGeom>
        </p:spPr>
      </p:pic>
      <p:pic>
        <p:nvPicPr>
          <p:cNvPr id="8" name="Picture 8"/>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7398476" y="5229038"/>
            <a:ext cx="766904" cy="918949"/>
          </a:xfrm>
          <a:prstGeom prst="rect">
            <a:avLst/>
          </a:prstGeom>
        </p:spPr>
      </p:pic>
      <p:pic>
        <p:nvPicPr>
          <p:cNvPr id="9" name="Picture 9"/>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5424093" y="4816838"/>
            <a:ext cx="703470" cy="703470"/>
          </a:xfrm>
          <a:prstGeom prst="rect">
            <a:avLst/>
          </a:prstGeom>
        </p:spPr>
      </p:pic>
      <p:sp>
        <p:nvSpPr>
          <p:cNvPr id="10" name="TextBox 10"/>
          <p:cNvSpPr txBox="1"/>
          <p:nvPr/>
        </p:nvSpPr>
        <p:spPr>
          <a:xfrm>
            <a:off x="5873847" y="4291390"/>
            <a:ext cx="5894836" cy="452120"/>
          </a:xfrm>
          <a:prstGeom prst="rect">
            <a:avLst/>
          </a:prstGeom>
        </p:spPr>
        <p:txBody>
          <a:bodyPr lIns="0" tIns="0" rIns="0" bIns="0" rtlCol="0" anchor="t">
            <a:spAutoFit/>
          </a:bodyPr>
          <a:lstStyle/>
          <a:p>
            <a:pPr marL="0" lvl="0" indent="0">
              <a:lnSpc>
                <a:spcPts val="2799"/>
              </a:lnSpc>
            </a:pPr>
            <a:r>
              <a:rPr lang="en-US" sz="2799" spc="27">
                <a:solidFill>
                  <a:srgbClr val="FFFFFF"/>
                </a:solidFill>
                <a:latin typeface="Agrandir Bold"/>
              </a:rPr>
              <a:t>THEMATIC ASPECTS</a:t>
            </a:r>
          </a:p>
        </p:txBody>
      </p:sp>
      <p:pic>
        <p:nvPicPr>
          <p:cNvPr id="11" name="Picture 11"/>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049447" y="5494793"/>
            <a:ext cx="653193" cy="653193"/>
          </a:xfrm>
          <a:prstGeom prst="rect">
            <a:avLst/>
          </a:prstGeom>
        </p:spPr>
      </p:pic>
      <p:pic>
        <p:nvPicPr>
          <p:cNvPr id="12" name="Picture 12"/>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5702640" y="6028916"/>
            <a:ext cx="580553" cy="580553"/>
          </a:xfrm>
          <a:prstGeom prst="rect">
            <a:avLst/>
          </a:prstGeom>
        </p:spPr>
      </p:pic>
      <p:pic>
        <p:nvPicPr>
          <p:cNvPr id="13" name="Picture 13"/>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a:off x="8165380" y="4743510"/>
            <a:ext cx="703470" cy="703470"/>
          </a:xfrm>
          <a:prstGeom prst="rect">
            <a:avLst/>
          </a:prstGeom>
        </p:spPr>
      </p:pic>
      <p:pic>
        <p:nvPicPr>
          <p:cNvPr id="14" name="Picture 14"/>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a:off x="8117794" y="6147986"/>
            <a:ext cx="703470" cy="703470"/>
          </a:xfrm>
          <a:prstGeom prst="rect">
            <a:avLst/>
          </a:prstGeom>
        </p:spPr>
      </p:pic>
      <p:pic>
        <p:nvPicPr>
          <p:cNvPr id="15" name="Picture 15"/>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a:off x="8517805" y="5444516"/>
            <a:ext cx="703470" cy="703470"/>
          </a:xfrm>
          <a:prstGeom prst="rect">
            <a:avLst/>
          </a:prstGeom>
        </p:spPr>
      </p:pic>
      <p:pic>
        <p:nvPicPr>
          <p:cNvPr id="16" name="Picture 16"/>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44207" y="4998517"/>
            <a:ext cx="131621" cy="131621"/>
          </a:xfrm>
          <a:prstGeom prst="rect">
            <a:avLst/>
          </a:prstGeom>
        </p:spPr>
      </p:pic>
      <p:pic>
        <p:nvPicPr>
          <p:cNvPr id="17" name="Picture 17"/>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796607" y="5150917"/>
            <a:ext cx="131621" cy="131621"/>
          </a:xfrm>
          <a:prstGeom prst="rect">
            <a:avLst/>
          </a:prstGeom>
        </p:spPr>
      </p:pic>
      <p:pic>
        <p:nvPicPr>
          <p:cNvPr id="18" name="Picture 18"/>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636830" y="5168573"/>
            <a:ext cx="131621" cy="131621"/>
          </a:xfrm>
          <a:prstGeom prst="rect">
            <a:avLst/>
          </a:prstGeom>
        </p:spPr>
      </p:pic>
      <p:pic>
        <p:nvPicPr>
          <p:cNvPr id="19" name="Picture 1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244423" y="5622702"/>
            <a:ext cx="131621" cy="131621"/>
          </a:xfrm>
          <a:prstGeom prst="rect">
            <a:avLst/>
          </a:prstGeom>
        </p:spPr>
      </p:pic>
      <p:pic>
        <p:nvPicPr>
          <p:cNvPr id="20" name="Picture 2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310233" y="5821390"/>
            <a:ext cx="131621" cy="131621"/>
          </a:xfrm>
          <a:prstGeom prst="rect">
            <a:avLst/>
          </a:prstGeom>
        </p:spPr>
      </p:pic>
      <p:pic>
        <p:nvPicPr>
          <p:cNvPr id="21" name="Picture 21"/>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rcRect/>
          <a:stretch>
            <a:fillRect/>
          </a:stretch>
        </p:blipFill>
        <p:spPr>
          <a:xfrm>
            <a:off x="5441854" y="5688512"/>
            <a:ext cx="131621" cy="131621"/>
          </a:xfrm>
          <a:prstGeom prst="rect">
            <a:avLst/>
          </a:prstGeom>
        </p:spPr>
      </p:pic>
      <p:pic>
        <p:nvPicPr>
          <p:cNvPr id="22" name="Picture 22"/>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6030675" y="6319193"/>
            <a:ext cx="131621" cy="131621"/>
          </a:xfrm>
          <a:prstGeom prst="rect">
            <a:avLst/>
          </a:prstGeom>
        </p:spPr>
      </p:pic>
      <p:pic>
        <p:nvPicPr>
          <p:cNvPr id="23" name="Picture 23"/>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rcRect/>
          <a:stretch>
            <a:fillRect/>
          </a:stretch>
        </p:blipFill>
        <p:spPr>
          <a:xfrm>
            <a:off x="5796607" y="6319193"/>
            <a:ext cx="131621" cy="131621"/>
          </a:xfrm>
          <a:prstGeom prst="rect">
            <a:avLst/>
          </a:prstGeom>
        </p:spPr>
      </p:pic>
      <p:pic>
        <p:nvPicPr>
          <p:cNvPr id="24" name="Picture 24"/>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5899054" y="6145712"/>
            <a:ext cx="131621" cy="131621"/>
          </a:xfrm>
          <a:prstGeom prst="rect">
            <a:avLst/>
          </a:prstGeom>
        </p:spPr>
      </p:pic>
      <p:pic>
        <p:nvPicPr>
          <p:cNvPr id="25" name="Picture 25"/>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rcRect/>
          <a:stretch>
            <a:fillRect/>
          </a:stretch>
        </p:blipFill>
        <p:spPr>
          <a:xfrm>
            <a:off x="8272098" y="6499722"/>
            <a:ext cx="131621" cy="131621"/>
          </a:xfrm>
          <a:prstGeom prst="rect">
            <a:avLst/>
          </a:prstGeom>
        </p:spPr>
      </p:pic>
      <p:pic>
        <p:nvPicPr>
          <p:cNvPr id="26" name="Picture 26"/>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rcRect/>
          <a:stretch>
            <a:fillRect/>
          </a:stretch>
        </p:blipFill>
        <p:spPr>
          <a:xfrm>
            <a:off x="8517805" y="6450814"/>
            <a:ext cx="131621" cy="131621"/>
          </a:xfrm>
          <a:prstGeom prst="rect">
            <a:avLst/>
          </a:prstGeom>
        </p:spPr>
      </p:pic>
      <p:pic>
        <p:nvPicPr>
          <p:cNvPr id="27" name="Picture 27"/>
          <p:cNvPicPr>
            <a:picLocks noChangeAspect="1"/>
          </p:cNvPicPr>
          <p:nvPr/>
        </p:nvPicPr>
        <p:blipFill>
          <a:blip r:embed="rId32">
            <a:extLst>
              <a:ext uri="{28A0092B-C50C-407E-A947-70E740481C1C}">
                <a14:useLocalDpi xmlns:a14="http://schemas.microsoft.com/office/drawing/2010/main" val="0"/>
              </a:ext>
              <a:ext uri="{96DAC541-7B7A-43D3-8B79-37D633B846F1}">
                <asvg:svgBlip xmlns:asvg="http://schemas.microsoft.com/office/drawing/2016/SVG/main" r:embed="rId33"/>
              </a:ext>
            </a:extLst>
          </a:blip>
          <a:srcRect/>
          <a:stretch>
            <a:fillRect/>
          </a:stretch>
        </p:blipFill>
        <p:spPr>
          <a:xfrm>
            <a:off x="8337909" y="6277333"/>
            <a:ext cx="131621" cy="131621"/>
          </a:xfrm>
          <a:prstGeom prst="rect">
            <a:avLst/>
          </a:prstGeom>
        </p:spPr>
      </p:pic>
      <p:pic>
        <p:nvPicPr>
          <p:cNvPr id="28" name="Picture 28"/>
          <p:cNvPicPr>
            <a:picLocks noChangeAspect="1"/>
          </p:cNvPicPr>
          <p:nvPr/>
        </p:nvPicPr>
        <p:blipFill>
          <a:blip r:embed="rId34">
            <a:extLst>
              <a:ext uri="{28A0092B-C50C-407E-A947-70E740481C1C}">
                <a14:useLocalDpi xmlns:a14="http://schemas.microsoft.com/office/drawing/2010/main" val="0"/>
              </a:ext>
              <a:ext uri="{96DAC541-7B7A-43D3-8B79-37D633B846F1}">
                <asvg:svgBlip xmlns:asvg="http://schemas.microsoft.com/office/drawing/2016/SVG/main" r:embed="rId35"/>
              </a:ext>
            </a:extLst>
          </a:blip>
          <a:srcRect/>
          <a:stretch>
            <a:fillRect/>
          </a:stretch>
        </p:blipFill>
        <p:spPr>
          <a:xfrm>
            <a:off x="8385495" y="4866896"/>
            <a:ext cx="131621" cy="131621"/>
          </a:xfrm>
          <a:prstGeom prst="rect">
            <a:avLst/>
          </a:prstGeom>
        </p:spPr>
      </p:pic>
      <p:pic>
        <p:nvPicPr>
          <p:cNvPr id="29" name="Picture 29"/>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583616" y="4998517"/>
            <a:ext cx="131621" cy="131621"/>
          </a:xfrm>
          <a:prstGeom prst="rect">
            <a:avLst/>
          </a:prstGeom>
        </p:spPr>
      </p:pic>
      <p:pic>
        <p:nvPicPr>
          <p:cNvPr id="30" name="Picture 30"/>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a:off x="8385495" y="5152920"/>
            <a:ext cx="131621" cy="131621"/>
          </a:xfrm>
          <a:prstGeom prst="rect">
            <a:avLst/>
          </a:prstGeom>
        </p:spPr>
      </p:pic>
      <p:pic>
        <p:nvPicPr>
          <p:cNvPr id="31" name="Picture 31"/>
          <p:cNvPicPr>
            <a:picLocks noChangeAspect="1"/>
          </p:cNvPicPr>
          <p:nvPr/>
        </p:nvPicPr>
        <p:blipFill>
          <a:blip r:embed="rId36">
            <a:extLst>
              <a:ext uri="{28A0092B-C50C-407E-A947-70E740481C1C}">
                <a14:useLocalDpi xmlns:a14="http://schemas.microsoft.com/office/drawing/2010/main" val="0"/>
              </a:ext>
              <a:ext uri="{96DAC541-7B7A-43D3-8B79-37D633B846F1}">
                <asvg:svgBlip xmlns:asvg="http://schemas.microsoft.com/office/drawing/2016/SVG/main" r:embed="rId37"/>
              </a:ext>
            </a:extLst>
          </a:blip>
          <a:srcRect/>
          <a:stretch>
            <a:fillRect/>
          </a:stretch>
        </p:blipFill>
        <p:spPr>
          <a:xfrm>
            <a:off x="8670205" y="5664630"/>
            <a:ext cx="131621" cy="131621"/>
          </a:xfrm>
          <a:prstGeom prst="rect">
            <a:avLst/>
          </a:prstGeom>
        </p:spPr>
      </p:pic>
      <p:pic>
        <p:nvPicPr>
          <p:cNvPr id="32" name="Picture 32"/>
          <p:cNvPicPr>
            <a:picLocks noChangeAspect="1"/>
          </p:cNvPicPr>
          <p:nvPr/>
        </p:nvPicPr>
        <p:blipFill>
          <a:blip r:embed="rId38">
            <a:extLst>
              <a:ext uri="{28A0092B-C50C-407E-A947-70E740481C1C}">
                <a14:useLocalDpi xmlns:a14="http://schemas.microsoft.com/office/drawing/2010/main" val="0"/>
              </a:ext>
              <a:ext uri="{96DAC541-7B7A-43D3-8B79-37D633B846F1}">
                <asvg:svgBlip xmlns:asvg="http://schemas.microsoft.com/office/drawing/2016/SVG/main" r:embed="rId39"/>
              </a:ext>
            </a:extLst>
          </a:blip>
          <a:srcRect/>
          <a:stretch>
            <a:fillRect/>
          </a:stretch>
        </p:blipFill>
        <p:spPr>
          <a:xfrm>
            <a:off x="8803730" y="5887200"/>
            <a:ext cx="131621" cy="131621"/>
          </a:xfrm>
          <a:prstGeom prst="rect">
            <a:avLst/>
          </a:prstGeom>
        </p:spPr>
      </p:pic>
      <p:pic>
        <p:nvPicPr>
          <p:cNvPr id="33" name="Picture 33"/>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rcRect/>
          <a:stretch>
            <a:fillRect/>
          </a:stretch>
        </p:blipFill>
        <p:spPr>
          <a:xfrm>
            <a:off x="8869541" y="5683358"/>
            <a:ext cx="131621" cy="131621"/>
          </a:xfrm>
          <a:prstGeom prst="rect">
            <a:avLst/>
          </a:prstGeom>
        </p:spPr>
      </p:pic>
      <p:pic>
        <p:nvPicPr>
          <p:cNvPr id="34" name="Picture 3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5230629">
            <a:off x="5466183" y="7319879"/>
            <a:ext cx="557135" cy="413293"/>
          </a:xfrm>
          <a:prstGeom prst="rect">
            <a:avLst/>
          </a:prstGeom>
        </p:spPr>
      </p:pic>
      <p:pic>
        <p:nvPicPr>
          <p:cNvPr id="35" name="Picture 35"/>
          <p:cNvPicPr>
            <a:picLocks noChangeAspect="1"/>
          </p:cNvPicPr>
          <p:nvPr/>
        </p:nvPicPr>
        <p:blipFill>
          <a:blip r:embed="rId42"/>
          <a:srcRect l="1" r="259"/>
          <a:stretch>
            <a:fillRect/>
          </a:stretch>
        </p:blipFill>
        <p:spPr>
          <a:xfrm>
            <a:off x="11412639" y="7032836"/>
            <a:ext cx="2108209" cy="1848225"/>
          </a:xfrm>
          <a:prstGeom prst="rect">
            <a:avLst/>
          </a:prstGeom>
        </p:spPr>
      </p:pic>
      <p:sp>
        <p:nvSpPr>
          <p:cNvPr id="36" name="TextBox 36"/>
          <p:cNvSpPr txBox="1"/>
          <p:nvPr/>
        </p:nvSpPr>
        <p:spPr>
          <a:xfrm>
            <a:off x="5899054" y="7422957"/>
            <a:ext cx="5894836" cy="452120"/>
          </a:xfrm>
          <a:prstGeom prst="rect">
            <a:avLst/>
          </a:prstGeom>
        </p:spPr>
        <p:txBody>
          <a:bodyPr lIns="0" tIns="0" rIns="0" bIns="0" rtlCol="0" anchor="t">
            <a:spAutoFit/>
          </a:bodyPr>
          <a:lstStyle/>
          <a:p>
            <a:pPr marL="0" lvl="0" indent="0">
              <a:lnSpc>
                <a:spcPts val="2799"/>
              </a:lnSpc>
            </a:pPr>
            <a:r>
              <a:rPr lang="en-US" sz="2799" spc="27">
                <a:solidFill>
                  <a:srgbClr val="FFFFFF"/>
                </a:solidFill>
                <a:latin typeface="Agrandir Bold"/>
              </a:rPr>
              <a:t>CENTRAL ISSUE</a:t>
            </a:r>
          </a:p>
        </p:txBody>
      </p:sp>
      <p:pic>
        <p:nvPicPr>
          <p:cNvPr id="37" name="Picture 37"/>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3790057" y="7203830"/>
            <a:ext cx="766904" cy="918949"/>
          </a:xfrm>
          <a:prstGeom prst="rect">
            <a:avLst/>
          </a:prstGeom>
        </p:spPr>
      </p:pic>
      <p:pic>
        <p:nvPicPr>
          <p:cNvPr id="38" name="Picture 38"/>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flipH="1">
            <a:off x="10370433" y="7193523"/>
            <a:ext cx="775506" cy="929256"/>
          </a:xfrm>
          <a:prstGeom prst="rect">
            <a:avLst/>
          </a:prstGeom>
        </p:spPr>
      </p:pic>
      <p:pic>
        <p:nvPicPr>
          <p:cNvPr id="39" name="Picture 39"/>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11130536" y="7102978"/>
            <a:ext cx="564206" cy="201704"/>
          </a:xfrm>
          <a:prstGeom prst="rect">
            <a:avLst/>
          </a:prstGeom>
        </p:spPr>
      </p:pic>
      <p:sp>
        <p:nvSpPr>
          <p:cNvPr id="40" name="TextBox 40"/>
          <p:cNvSpPr txBox="1"/>
          <p:nvPr/>
        </p:nvSpPr>
        <p:spPr>
          <a:xfrm>
            <a:off x="6630658" y="5448165"/>
            <a:ext cx="264616" cy="452120"/>
          </a:xfrm>
          <a:prstGeom prst="rect">
            <a:avLst/>
          </a:prstGeom>
        </p:spPr>
        <p:txBody>
          <a:bodyPr lIns="0" tIns="0" rIns="0" bIns="0" rtlCol="0" anchor="t">
            <a:spAutoFit/>
          </a:bodyPr>
          <a:lstStyle/>
          <a:p>
            <a:pPr marL="0" lvl="0" indent="0" algn="ctr">
              <a:lnSpc>
                <a:spcPts val="2799"/>
              </a:lnSpc>
              <a:spcBef>
                <a:spcPct val="0"/>
              </a:spcBef>
            </a:pPr>
            <a:r>
              <a:rPr lang="en-US" sz="2799" u="none" spc="27">
                <a:solidFill>
                  <a:srgbClr val="7E6B73"/>
                </a:solidFill>
                <a:latin typeface="Agrandir Bold"/>
              </a:rPr>
              <a:t>A</a:t>
            </a:r>
          </a:p>
        </p:txBody>
      </p:sp>
      <p:pic>
        <p:nvPicPr>
          <p:cNvPr id="41" name="Picture 41"/>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flipH="1">
            <a:off x="13322056" y="7137268"/>
            <a:ext cx="564206" cy="201704"/>
          </a:xfrm>
          <a:prstGeom prst="rect">
            <a:avLst/>
          </a:prstGeom>
        </p:spPr>
      </p:pic>
      <p:pic>
        <p:nvPicPr>
          <p:cNvPr id="42" name="Picture 42"/>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6066452" y="4949213"/>
            <a:ext cx="564206" cy="201704"/>
          </a:xfrm>
          <a:prstGeom prst="rect">
            <a:avLst/>
          </a:prstGeom>
        </p:spPr>
      </p:pic>
      <p:pic>
        <p:nvPicPr>
          <p:cNvPr id="43" name="Picture 43"/>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a:off x="5702640" y="5619686"/>
            <a:ext cx="564206" cy="201704"/>
          </a:xfrm>
          <a:prstGeom prst="rect">
            <a:avLst/>
          </a:prstGeom>
        </p:spPr>
      </p:pic>
      <p:pic>
        <p:nvPicPr>
          <p:cNvPr id="44" name="Picture 44"/>
          <p:cNvPicPr>
            <a:picLocks noChangeAspect="1"/>
          </p:cNvPicPr>
          <p:nvPr/>
        </p:nvPicPr>
        <p:blipFill>
          <a:blip r:embed="rId45">
            <a:extLst>
              <a:ext uri="{28A0092B-C50C-407E-A947-70E740481C1C}">
                <a14:useLocalDpi xmlns:a14="http://schemas.microsoft.com/office/drawing/2010/main" val="0"/>
              </a:ext>
              <a:ext uri="{96DAC541-7B7A-43D3-8B79-37D633B846F1}">
                <asvg:svgBlip xmlns:asvg="http://schemas.microsoft.com/office/drawing/2016/SVG/main" r:embed="rId46"/>
              </a:ext>
            </a:extLst>
          </a:blip>
          <a:srcRect/>
          <a:stretch>
            <a:fillRect/>
          </a:stretch>
        </p:blipFill>
        <p:spPr>
          <a:xfrm rot="-2350267" flipV="1">
            <a:off x="6230700" y="5995965"/>
            <a:ext cx="564206" cy="201704"/>
          </a:xfrm>
          <a:prstGeom prst="rect">
            <a:avLst/>
          </a:prstGeom>
        </p:spPr>
      </p:pic>
      <p:pic>
        <p:nvPicPr>
          <p:cNvPr id="45" name="Picture 45"/>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flipH="1">
            <a:off x="7740324" y="4966870"/>
            <a:ext cx="564206" cy="201704"/>
          </a:xfrm>
          <a:prstGeom prst="rect">
            <a:avLst/>
          </a:prstGeom>
        </p:spPr>
      </p:pic>
      <p:pic>
        <p:nvPicPr>
          <p:cNvPr id="46" name="Picture 46"/>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flipH="1">
            <a:off x="8085220" y="5666056"/>
            <a:ext cx="564206" cy="201704"/>
          </a:xfrm>
          <a:prstGeom prst="rect">
            <a:avLst/>
          </a:prstGeom>
        </p:spPr>
      </p:pic>
      <p:pic>
        <p:nvPicPr>
          <p:cNvPr id="47" name="Picture 47"/>
          <p:cNvPicPr>
            <a:picLocks noChangeAspect="1"/>
          </p:cNvPicPr>
          <p:nvPr/>
        </p:nvPicPr>
        <p:blipFill>
          <a:blip r:embed="rId43">
            <a:extLst>
              <a:ext uri="{28A0092B-C50C-407E-A947-70E740481C1C}">
                <a14:useLocalDpi xmlns:a14="http://schemas.microsoft.com/office/drawing/2010/main" val="0"/>
              </a:ext>
              <a:ext uri="{96DAC541-7B7A-43D3-8B79-37D633B846F1}">
                <asvg:svgBlip xmlns:asvg="http://schemas.microsoft.com/office/drawing/2016/SVG/main" r:embed="rId44"/>
              </a:ext>
            </a:extLst>
          </a:blip>
          <a:srcRect/>
          <a:stretch>
            <a:fillRect/>
          </a:stretch>
        </p:blipFill>
        <p:spPr>
          <a:xfrm rot="-2350267" flipV="1">
            <a:off x="7438986" y="6540525"/>
            <a:ext cx="564206" cy="201704"/>
          </a:xfrm>
          <a:prstGeom prst="rect">
            <a:avLst/>
          </a:prstGeom>
        </p:spPr>
      </p:pic>
      <p:pic>
        <p:nvPicPr>
          <p:cNvPr id="48" name="Picture 48"/>
          <p:cNvPicPr>
            <a:picLocks noChangeAspect="1"/>
          </p:cNvPicPr>
          <p:nvPr/>
        </p:nvPicPr>
        <p:blipFill>
          <a:blip r:embed="rId47">
            <a:extLst>
              <a:ext uri="{28A0092B-C50C-407E-A947-70E740481C1C}">
                <a14:useLocalDpi xmlns:a14="http://schemas.microsoft.com/office/drawing/2010/main" val="0"/>
              </a:ext>
              <a:ext uri="{96DAC541-7B7A-43D3-8B79-37D633B846F1}">
                <asvg:svgBlip xmlns:asvg="http://schemas.microsoft.com/office/drawing/2016/SVG/main" r:embed="rId48"/>
              </a:ext>
            </a:extLst>
          </a:blip>
          <a:srcRect/>
          <a:stretch>
            <a:fillRect/>
          </a:stretch>
        </p:blipFill>
        <p:spPr>
          <a:xfrm rot="5400000">
            <a:off x="12399013" y="5857759"/>
            <a:ext cx="902104" cy="478115"/>
          </a:xfrm>
          <a:prstGeom prst="rect">
            <a:avLst/>
          </a:prstGeom>
        </p:spPr>
      </p:pic>
      <p:sp>
        <p:nvSpPr>
          <p:cNvPr id="49" name="TextBox 49"/>
          <p:cNvSpPr txBox="1"/>
          <p:nvPr/>
        </p:nvSpPr>
        <p:spPr>
          <a:xfrm>
            <a:off x="7654382" y="5448165"/>
            <a:ext cx="255091" cy="452120"/>
          </a:xfrm>
          <a:prstGeom prst="rect">
            <a:avLst/>
          </a:prstGeom>
        </p:spPr>
        <p:txBody>
          <a:bodyPr lIns="0" tIns="0" rIns="0" bIns="0" rtlCol="0" anchor="t">
            <a:spAutoFit/>
          </a:bodyPr>
          <a:lstStyle/>
          <a:p>
            <a:pPr marL="0" lvl="0" indent="0" algn="ctr">
              <a:lnSpc>
                <a:spcPts val="2799"/>
              </a:lnSpc>
              <a:spcBef>
                <a:spcPct val="0"/>
              </a:spcBef>
            </a:pPr>
            <a:r>
              <a:rPr lang="en-US" sz="2799" spc="27">
                <a:solidFill>
                  <a:srgbClr val="7E6B73"/>
                </a:solidFill>
                <a:latin typeface="Agrandir Bold"/>
              </a:rPr>
              <a:t>B</a:t>
            </a:r>
          </a:p>
        </p:txBody>
      </p:sp>
      <p:sp>
        <p:nvSpPr>
          <p:cNvPr id="50" name="TextBox 50"/>
          <p:cNvSpPr txBox="1"/>
          <p:nvPr/>
        </p:nvSpPr>
        <p:spPr>
          <a:xfrm>
            <a:off x="10244171" y="4109548"/>
            <a:ext cx="7844559" cy="1264285"/>
          </a:xfrm>
          <a:prstGeom prst="rect">
            <a:avLst/>
          </a:prstGeom>
        </p:spPr>
        <p:txBody>
          <a:bodyPr lIns="0" tIns="0" rIns="0" bIns="0" rtlCol="0" anchor="t">
            <a:spAutoFit/>
          </a:bodyPr>
          <a:lstStyle/>
          <a:p>
            <a:pPr>
              <a:lnSpc>
                <a:spcPts val="3079"/>
              </a:lnSpc>
            </a:pPr>
            <a:r>
              <a:rPr lang="en-US" sz="2799" spc="27">
                <a:solidFill>
                  <a:srgbClr val="FFFFFF"/>
                </a:solidFill>
                <a:latin typeface="Agrandir"/>
              </a:rPr>
              <a:t>Which are most considered ?</a:t>
            </a:r>
          </a:p>
          <a:p>
            <a:pPr>
              <a:lnSpc>
                <a:spcPts val="3079"/>
              </a:lnSpc>
            </a:pPr>
            <a:r>
              <a:rPr lang="en-US" sz="2799" spc="27">
                <a:solidFill>
                  <a:srgbClr val="FFFFFF"/>
                </a:solidFill>
                <a:latin typeface="Agrandir"/>
              </a:rPr>
              <a:t>How are they interrelated ?</a:t>
            </a:r>
          </a:p>
          <a:p>
            <a:pPr marL="0" lvl="0" indent="0" algn="l">
              <a:lnSpc>
                <a:spcPts val="3079"/>
              </a:lnSpc>
              <a:spcBef>
                <a:spcPct val="0"/>
              </a:spcBef>
            </a:pPr>
            <a:r>
              <a:rPr lang="en-US" sz="2799" spc="27">
                <a:solidFill>
                  <a:srgbClr val="FFFFFF"/>
                </a:solidFill>
                <a:latin typeface="Agrandir"/>
              </a:rPr>
              <a:t>How can they be integrated ?</a:t>
            </a:r>
          </a:p>
        </p:txBody>
      </p:sp>
      <p:sp>
        <p:nvSpPr>
          <p:cNvPr id="51" name="TextBox 51"/>
          <p:cNvSpPr txBox="1"/>
          <p:nvPr/>
        </p:nvSpPr>
        <p:spPr>
          <a:xfrm>
            <a:off x="14038905" y="7422957"/>
            <a:ext cx="255091" cy="452120"/>
          </a:xfrm>
          <a:prstGeom prst="rect">
            <a:avLst/>
          </a:prstGeom>
        </p:spPr>
        <p:txBody>
          <a:bodyPr lIns="0" tIns="0" rIns="0" bIns="0" rtlCol="0" anchor="t">
            <a:spAutoFit/>
          </a:bodyPr>
          <a:lstStyle/>
          <a:p>
            <a:pPr marL="0" lvl="0" indent="0" algn="ctr">
              <a:lnSpc>
                <a:spcPts val="2799"/>
              </a:lnSpc>
              <a:spcBef>
                <a:spcPct val="0"/>
              </a:spcBef>
            </a:pPr>
            <a:r>
              <a:rPr lang="en-US" sz="2799" spc="27">
                <a:solidFill>
                  <a:srgbClr val="7E6B73"/>
                </a:solidFill>
                <a:latin typeface="Agrandir Bold"/>
              </a:rPr>
              <a:t>B</a:t>
            </a:r>
          </a:p>
        </p:txBody>
      </p:sp>
      <p:sp>
        <p:nvSpPr>
          <p:cNvPr id="52" name="TextBox 52"/>
          <p:cNvSpPr txBox="1"/>
          <p:nvPr/>
        </p:nvSpPr>
        <p:spPr>
          <a:xfrm>
            <a:off x="10625878" y="7430317"/>
            <a:ext cx="264616" cy="452120"/>
          </a:xfrm>
          <a:prstGeom prst="rect">
            <a:avLst/>
          </a:prstGeom>
        </p:spPr>
        <p:txBody>
          <a:bodyPr lIns="0" tIns="0" rIns="0" bIns="0" rtlCol="0" anchor="t">
            <a:spAutoFit/>
          </a:bodyPr>
          <a:lstStyle/>
          <a:p>
            <a:pPr marL="0" lvl="0" indent="0" algn="ctr">
              <a:lnSpc>
                <a:spcPts val="2799"/>
              </a:lnSpc>
              <a:spcBef>
                <a:spcPct val="0"/>
              </a:spcBef>
            </a:pPr>
            <a:r>
              <a:rPr lang="en-US" sz="2799" u="none" spc="27">
                <a:solidFill>
                  <a:srgbClr val="7E6B73"/>
                </a:solidFill>
                <a:latin typeface="Agrandir Bold"/>
              </a:rPr>
              <a:t>A</a:t>
            </a:r>
          </a:p>
        </p:txBody>
      </p:sp>
      <p:sp>
        <p:nvSpPr>
          <p:cNvPr id="53" name="TextBox 53"/>
          <p:cNvSpPr txBox="1"/>
          <p:nvPr/>
        </p:nvSpPr>
        <p:spPr>
          <a:xfrm>
            <a:off x="9556499" y="8823911"/>
            <a:ext cx="6587133" cy="873760"/>
          </a:xfrm>
          <a:prstGeom prst="rect">
            <a:avLst/>
          </a:prstGeom>
        </p:spPr>
        <p:txBody>
          <a:bodyPr lIns="0" tIns="0" rIns="0" bIns="0" rtlCol="0" anchor="t">
            <a:spAutoFit/>
          </a:bodyPr>
          <a:lstStyle/>
          <a:p>
            <a:pPr marL="0" lvl="0" indent="0" algn="ctr">
              <a:lnSpc>
                <a:spcPts val="3079"/>
              </a:lnSpc>
              <a:spcBef>
                <a:spcPct val="0"/>
              </a:spcBef>
            </a:pPr>
            <a:r>
              <a:rPr lang="en-US" sz="2799" u="none" spc="27">
                <a:solidFill>
                  <a:srgbClr val="FFFFFF"/>
                </a:solidFill>
                <a:latin typeface="Agrandir"/>
              </a:rPr>
              <a:t>How can the previous be summarized  </a:t>
            </a:r>
          </a:p>
          <a:p>
            <a:pPr marL="0" lvl="0" indent="0" algn="ctr">
              <a:lnSpc>
                <a:spcPts val="3079"/>
              </a:lnSpc>
              <a:spcBef>
                <a:spcPct val="0"/>
              </a:spcBef>
            </a:pPr>
            <a:r>
              <a:rPr lang="en-US" sz="2799" u="none" spc="27">
                <a:solidFill>
                  <a:srgbClr val="FFFFFF"/>
                </a:solidFill>
                <a:latin typeface="Agrandir"/>
              </a:rPr>
              <a:t>into a wholesome statement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62" t="56"/>
          <a:stretch>
            <a:fillRect/>
          </a:stretch>
        </p:blipFill>
        <p:spPr>
          <a:xfrm>
            <a:off x="6460503" y="3558319"/>
            <a:ext cx="10444664" cy="6942757"/>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071923" y="6607741"/>
            <a:ext cx="2987307" cy="843914"/>
          </a:xfrm>
          <a:prstGeom prst="rect">
            <a:avLst/>
          </a:prstGeom>
        </p:spPr>
      </p:pic>
      <p:sp>
        <p:nvSpPr>
          <p:cNvPr id="4" name="TextBox 4"/>
          <p:cNvSpPr txBox="1"/>
          <p:nvPr/>
        </p:nvSpPr>
        <p:spPr>
          <a:xfrm>
            <a:off x="3425794" y="1047750"/>
            <a:ext cx="11436413" cy="797560"/>
          </a:xfrm>
          <a:prstGeom prst="rect">
            <a:avLst/>
          </a:prstGeom>
        </p:spPr>
        <p:txBody>
          <a:bodyPr lIns="0" tIns="0" rIns="0" bIns="0" rtlCol="0" anchor="t">
            <a:spAutoFit/>
          </a:bodyPr>
          <a:lstStyle/>
          <a:p>
            <a:pPr marL="0" lvl="0" indent="0" algn="l">
              <a:lnSpc>
                <a:spcPts val="3079"/>
              </a:lnSpc>
              <a:spcBef>
                <a:spcPct val="0"/>
              </a:spcBef>
            </a:pPr>
            <a:r>
              <a:rPr lang="en-US" sz="2799" spc="27">
                <a:solidFill>
                  <a:srgbClr val="FFFFFF"/>
                </a:solidFill>
                <a:latin typeface="Raleway"/>
              </a:rPr>
              <a:t>A Common Thematic Framework (CTF) builds on the capacity to interrelate the different needs and experiences tied to the theme</a:t>
            </a:r>
          </a:p>
        </p:txBody>
      </p:sp>
      <p:sp>
        <p:nvSpPr>
          <p:cNvPr id="5" name="TextBox 5"/>
          <p:cNvSpPr txBox="1"/>
          <p:nvPr/>
        </p:nvSpPr>
        <p:spPr>
          <a:xfrm>
            <a:off x="3425794" y="2229796"/>
            <a:ext cx="11436413" cy="1188085"/>
          </a:xfrm>
          <a:prstGeom prst="rect">
            <a:avLst/>
          </a:prstGeom>
        </p:spPr>
        <p:txBody>
          <a:bodyPr lIns="0" tIns="0" rIns="0" bIns="0" rtlCol="0" anchor="t">
            <a:spAutoFit/>
          </a:bodyPr>
          <a:lstStyle/>
          <a:p>
            <a:pPr marL="0" lvl="0" indent="0" algn="l">
              <a:lnSpc>
                <a:spcPts val="3079"/>
              </a:lnSpc>
              <a:spcBef>
                <a:spcPct val="0"/>
              </a:spcBef>
            </a:pPr>
            <a:r>
              <a:rPr lang="en-US" sz="2799" spc="27">
                <a:solidFill>
                  <a:srgbClr val="FFFFFF"/>
                </a:solidFill>
                <a:latin typeface="Raleway"/>
              </a:rPr>
              <a:t>It should be sufficiently inclusive to allow each partner to identify itself with it, and sufficiently exclusive to avoid a too broad and generic focus on the theme</a:t>
            </a:r>
          </a:p>
        </p:txBody>
      </p:sp>
      <p:sp>
        <p:nvSpPr>
          <p:cNvPr id="6" name="TextBox 6"/>
          <p:cNvSpPr txBox="1"/>
          <p:nvPr/>
        </p:nvSpPr>
        <p:spPr>
          <a:xfrm>
            <a:off x="1473833" y="6046663"/>
            <a:ext cx="1951960" cy="1067435"/>
          </a:xfrm>
          <a:prstGeom prst="rect">
            <a:avLst/>
          </a:prstGeom>
        </p:spPr>
        <p:txBody>
          <a:bodyPr lIns="0" tIns="0" rIns="0" bIns="0" rtlCol="0" anchor="t">
            <a:spAutoFit/>
          </a:bodyPr>
          <a:lstStyle/>
          <a:p>
            <a:pPr marL="0" lvl="0" indent="0" algn="l">
              <a:lnSpc>
                <a:spcPts val="4179"/>
              </a:lnSpc>
              <a:spcBef>
                <a:spcPct val="0"/>
              </a:spcBef>
            </a:pPr>
            <a:r>
              <a:rPr lang="en-US" sz="3799" spc="37">
                <a:solidFill>
                  <a:srgbClr val="FFFFFF"/>
                </a:solidFill>
                <a:latin typeface="Raleway"/>
              </a:rPr>
              <a:t>Example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8022139"/>
            <a:ext cx="11684954" cy="1424307"/>
          </a:xfrm>
          <a:prstGeom prst="rect">
            <a:avLst/>
          </a:prstGeom>
        </p:spPr>
        <p:txBody>
          <a:bodyPr lIns="0" tIns="0" rIns="0" bIns="0" rtlCol="0" anchor="t">
            <a:spAutoFit/>
          </a:bodyPr>
          <a:lstStyle/>
          <a:p>
            <a:pPr>
              <a:lnSpc>
                <a:spcPts val="10340"/>
              </a:lnSpc>
            </a:pPr>
            <a:r>
              <a:rPr lang="en-US" sz="9400">
                <a:solidFill>
                  <a:srgbClr val="FFFFFF"/>
                </a:solidFill>
                <a:latin typeface="Hussar Ekologiczy Italics"/>
              </a:rPr>
              <a:t>PART 3</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it-IT"/>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52" y="2043312"/>
            <a:ext cx="6615695" cy="657434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TextBox 2"/>
          <p:cNvSpPr txBox="1"/>
          <p:nvPr/>
        </p:nvSpPr>
        <p:spPr>
          <a:xfrm>
            <a:off x="536366" y="8022139"/>
            <a:ext cx="11684954" cy="1424307"/>
          </a:xfrm>
          <a:prstGeom prst="rect">
            <a:avLst/>
          </a:prstGeom>
        </p:spPr>
        <p:txBody>
          <a:bodyPr lIns="0" tIns="0" rIns="0" bIns="0" rtlCol="0" anchor="t">
            <a:spAutoFit/>
          </a:bodyPr>
          <a:lstStyle/>
          <a:p>
            <a:pPr>
              <a:lnSpc>
                <a:spcPts val="10340"/>
              </a:lnSpc>
            </a:pPr>
            <a:r>
              <a:rPr lang="en-US" sz="9400">
                <a:solidFill>
                  <a:srgbClr val="FFFFFF"/>
                </a:solidFill>
                <a:latin typeface="Hussar Ekologiczy Italics"/>
              </a:rPr>
              <a:t>IDENTIFICATION</a:t>
            </a:r>
          </a:p>
        </p:txBody>
      </p:sp>
      <p:sp>
        <p:nvSpPr>
          <p:cNvPr id="3" name="AutoShape 3"/>
          <p:cNvSpPr/>
          <p:nvPr/>
        </p:nvSpPr>
        <p:spPr>
          <a:xfrm rot="-1236288">
            <a:off x="11539507" y="-2230165"/>
            <a:ext cx="6235284" cy="14747331"/>
          </a:xfrm>
          <a:prstGeom prst="rect">
            <a:avLst/>
          </a:prstGeom>
          <a:solidFill>
            <a:srgbClr val="FFFFFF"/>
          </a:solidFill>
        </p:spPr>
        <p:txBody>
          <a:bodyPr/>
          <a:lstStyle/>
          <a:p>
            <a:endParaRPr lang="it-IT"/>
          </a:p>
        </p:txBody>
      </p:sp>
      <p:sp>
        <p:nvSpPr>
          <p:cNvPr id="4" name="TextBox 4"/>
          <p:cNvSpPr txBox="1"/>
          <p:nvPr/>
        </p:nvSpPr>
        <p:spPr>
          <a:xfrm>
            <a:off x="536366" y="2415095"/>
            <a:ext cx="9465293" cy="1755581"/>
          </a:xfrm>
          <a:prstGeom prst="rect">
            <a:avLst/>
          </a:prstGeom>
        </p:spPr>
        <p:txBody>
          <a:bodyPr lIns="0" tIns="0" rIns="0" bIns="0" rtlCol="0" anchor="t">
            <a:spAutoFit/>
          </a:bodyPr>
          <a:lstStyle/>
          <a:p>
            <a:pPr>
              <a:lnSpc>
                <a:spcPts val="6858"/>
              </a:lnSpc>
            </a:pPr>
            <a:r>
              <a:rPr lang="en-US" sz="6234">
                <a:solidFill>
                  <a:srgbClr val="FFFFFF"/>
                </a:solidFill>
                <a:latin typeface="Ranga"/>
              </a:rPr>
              <a:t>Defining the main elements of our common project...</a:t>
            </a:r>
          </a:p>
        </p:txBody>
      </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052" y="2043312"/>
            <a:ext cx="6615695" cy="6574347"/>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6CE8F4"/>
          </a:solidFill>
        </p:spPr>
        <p:txBody>
          <a:bodyPr/>
          <a:lstStyle/>
          <a:p>
            <a:endParaRPr lang="it-IT"/>
          </a:p>
        </p:txBody>
      </p:sp>
      <p:sp>
        <p:nvSpPr>
          <p:cNvPr id="3" name="TextBox 3"/>
          <p:cNvSpPr txBox="1"/>
          <p:nvPr/>
        </p:nvSpPr>
        <p:spPr>
          <a:xfrm>
            <a:off x="8572645" y="1515740"/>
            <a:ext cx="9108956" cy="7040245"/>
          </a:xfrm>
          <a:prstGeom prst="rect">
            <a:avLst/>
          </a:prstGeom>
        </p:spPr>
        <p:txBody>
          <a:bodyPr lIns="0" tIns="0" rIns="0" bIns="0" rtlCol="0" anchor="t">
            <a:spAutoFit/>
          </a:bodyPr>
          <a:lstStyle/>
          <a:p>
            <a:pPr>
              <a:lnSpc>
                <a:spcPts val="5059"/>
              </a:lnSpc>
            </a:pPr>
            <a:r>
              <a:rPr lang="en-US" sz="4599" spc="137">
                <a:solidFill>
                  <a:srgbClr val="FFFFFF"/>
                </a:solidFill>
                <a:latin typeface="Raleway Bold Italics"/>
              </a:rPr>
              <a:t>General knowledge about the funding programme and the type of project</a:t>
            </a:r>
          </a:p>
          <a:p>
            <a:pPr>
              <a:lnSpc>
                <a:spcPts val="5059"/>
              </a:lnSpc>
            </a:pPr>
            <a:endParaRPr lang="en-US" sz="4599" spc="137">
              <a:solidFill>
                <a:srgbClr val="FFFFFF"/>
              </a:solidFill>
              <a:latin typeface="Raleway Bold Italics"/>
            </a:endParaRPr>
          </a:p>
          <a:p>
            <a:pPr>
              <a:lnSpc>
                <a:spcPts val="5059"/>
              </a:lnSpc>
            </a:pPr>
            <a:r>
              <a:rPr lang="en-US" sz="4599" spc="137">
                <a:solidFill>
                  <a:srgbClr val="FFFFFF"/>
                </a:solidFill>
                <a:latin typeface="Raleway Bold Italics"/>
              </a:rPr>
              <a:t>The theme is in line with the priorities and strategy of the schools</a:t>
            </a:r>
          </a:p>
          <a:p>
            <a:pPr>
              <a:lnSpc>
                <a:spcPts val="5059"/>
              </a:lnSpc>
            </a:pPr>
            <a:endParaRPr lang="en-US" sz="4599" spc="137">
              <a:solidFill>
                <a:srgbClr val="FFFFFF"/>
              </a:solidFill>
              <a:latin typeface="Raleway Bold Italics"/>
            </a:endParaRPr>
          </a:p>
          <a:p>
            <a:pPr>
              <a:lnSpc>
                <a:spcPts val="5059"/>
              </a:lnSpc>
            </a:pPr>
            <a:r>
              <a:rPr lang="en-US" sz="4599" spc="137">
                <a:solidFill>
                  <a:srgbClr val="FFFFFF"/>
                </a:solidFill>
                <a:latin typeface="Raleway Bold Italics"/>
              </a:rPr>
              <a:t>The theme is considered relevant by the internal and external  stakeholders</a:t>
            </a:r>
          </a:p>
        </p:txBody>
      </p:sp>
      <p:pic>
        <p:nvPicPr>
          <p:cNvPr id="4" name="Picture 4"/>
          <p:cNvPicPr>
            <a:picLocks noChangeAspect="1"/>
          </p:cNvPicPr>
          <p:nvPr/>
        </p:nvPicPr>
        <p:blipFill>
          <a:blip r:embed="rId2"/>
          <a:srcRect l="6" r="45"/>
          <a:stretch>
            <a:fillRect/>
          </a:stretch>
        </p:blipFill>
        <p:spPr>
          <a:xfrm>
            <a:off x="1493102" y="514350"/>
            <a:ext cx="6263951" cy="9258300"/>
          </a:xfrm>
          <a:prstGeom prst="rect">
            <a:avLst/>
          </a:prstGeom>
        </p:spPr>
      </p:pic>
      <p:sp>
        <p:nvSpPr>
          <p:cNvPr id="5" name="TextBox 5"/>
          <p:cNvSpPr txBox="1"/>
          <p:nvPr/>
        </p:nvSpPr>
        <p:spPr>
          <a:xfrm>
            <a:off x="1724337" y="923925"/>
            <a:ext cx="5801480" cy="1002654"/>
          </a:xfrm>
          <a:prstGeom prst="rect">
            <a:avLst/>
          </a:prstGeom>
        </p:spPr>
        <p:txBody>
          <a:bodyPr lIns="0" tIns="0" rIns="0" bIns="0" rtlCol="0" anchor="t">
            <a:spAutoFit/>
          </a:bodyPr>
          <a:lstStyle/>
          <a:p>
            <a:pPr algn="ctr">
              <a:lnSpc>
                <a:spcPts val="8260"/>
              </a:lnSpc>
            </a:pPr>
            <a:r>
              <a:rPr lang="en-US" sz="5900">
                <a:solidFill>
                  <a:srgbClr val="FFFFFF"/>
                </a:solidFill>
                <a:latin typeface="Open Sans Extra Bold"/>
              </a:rPr>
              <a:t>Pre-conditions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519840">
            <a:off x="-1237738" y="-1695416"/>
            <a:ext cx="4233780" cy="12330974"/>
          </a:xfrm>
          <a:prstGeom prst="rect">
            <a:avLst/>
          </a:prstGeom>
          <a:solidFill>
            <a:srgbClr val="6CE8F4"/>
          </a:solidFill>
        </p:spPr>
        <p:txBody>
          <a:bodyPr/>
          <a:lstStyle/>
          <a:p>
            <a:endParaRPr lang="it-IT"/>
          </a:p>
        </p:txBody>
      </p:sp>
      <p:sp>
        <p:nvSpPr>
          <p:cNvPr id="3" name="TextBox 3"/>
          <p:cNvSpPr txBox="1"/>
          <p:nvPr/>
        </p:nvSpPr>
        <p:spPr>
          <a:xfrm>
            <a:off x="4731181" y="899209"/>
            <a:ext cx="12598366" cy="1546669"/>
          </a:xfrm>
          <a:prstGeom prst="rect">
            <a:avLst/>
          </a:prstGeom>
        </p:spPr>
        <p:txBody>
          <a:bodyPr lIns="0" tIns="0" rIns="0" bIns="0" rtlCol="0" anchor="t">
            <a:spAutoFit/>
          </a:bodyPr>
          <a:lstStyle/>
          <a:p>
            <a:pPr>
              <a:lnSpc>
                <a:spcPts val="6106"/>
              </a:lnSpc>
            </a:pPr>
            <a:r>
              <a:rPr lang="en-US" sz="5175" spc="300">
                <a:solidFill>
                  <a:srgbClr val="FFFFFF"/>
                </a:solidFill>
                <a:latin typeface="Hussar Bold Bold Italics"/>
              </a:rPr>
              <a:t>THE IDENTIFICATION PHASE</a:t>
            </a:r>
          </a:p>
          <a:p>
            <a:pPr>
              <a:lnSpc>
                <a:spcPts val="6106"/>
              </a:lnSpc>
            </a:pPr>
            <a:r>
              <a:rPr lang="en-US" sz="5175" spc="300">
                <a:solidFill>
                  <a:srgbClr val="FFFFFF"/>
                </a:solidFill>
                <a:latin typeface="Hussar Bold Bold Italics"/>
              </a:rPr>
              <a:t>SERVES THE NEED</a:t>
            </a:r>
          </a:p>
        </p:txBody>
      </p:sp>
      <p:pic>
        <p:nvPicPr>
          <p:cNvPr id="4" name="Picture 4"/>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891654" y="7497349"/>
            <a:ext cx="1182443" cy="1538137"/>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91654" y="5324624"/>
            <a:ext cx="1101690" cy="1538137"/>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191591" y="2681511"/>
            <a:ext cx="801754" cy="1538137"/>
          </a:xfrm>
          <a:prstGeom prst="rect">
            <a:avLst/>
          </a:prstGeom>
        </p:spPr>
      </p:pic>
      <p:sp>
        <p:nvSpPr>
          <p:cNvPr id="7" name="TextBox 7"/>
          <p:cNvSpPr txBox="1"/>
          <p:nvPr/>
        </p:nvSpPr>
        <p:spPr>
          <a:xfrm>
            <a:off x="6063592" y="2771846"/>
            <a:ext cx="11265955" cy="1425578"/>
          </a:xfrm>
          <a:prstGeom prst="rect">
            <a:avLst/>
          </a:prstGeom>
        </p:spPr>
        <p:txBody>
          <a:bodyPr lIns="0" tIns="0" rIns="0" bIns="0" rtlCol="0" anchor="t">
            <a:spAutoFit/>
          </a:bodyPr>
          <a:lstStyle/>
          <a:p>
            <a:pPr marL="0" lvl="0" indent="0" algn="l">
              <a:lnSpc>
                <a:spcPts val="5500"/>
              </a:lnSpc>
            </a:pPr>
            <a:r>
              <a:rPr lang="en-US" sz="5000" spc="170">
                <a:solidFill>
                  <a:srgbClr val="FFFFFF"/>
                </a:solidFill>
                <a:latin typeface="Raleway Bold"/>
              </a:rPr>
              <a:t>To focus on the central problem to be tackled</a:t>
            </a:r>
          </a:p>
        </p:txBody>
      </p:sp>
      <p:sp>
        <p:nvSpPr>
          <p:cNvPr id="8" name="TextBox 8"/>
          <p:cNvSpPr txBox="1"/>
          <p:nvPr/>
        </p:nvSpPr>
        <p:spPr>
          <a:xfrm>
            <a:off x="6144344" y="5395191"/>
            <a:ext cx="11185203" cy="1425578"/>
          </a:xfrm>
          <a:prstGeom prst="rect">
            <a:avLst/>
          </a:prstGeom>
        </p:spPr>
        <p:txBody>
          <a:bodyPr lIns="0" tIns="0" rIns="0" bIns="0" rtlCol="0" anchor="t">
            <a:spAutoFit/>
          </a:bodyPr>
          <a:lstStyle/>
          <a:p>
            <a:pPr marL="0" lvl="0" indent="0" algn="l">
              <a:lnSpc>
                <a:spcPts val="5500"/>
              </a:lnSpc>
              <a:spcBef>
                <a:spcPct val="0"/>
              </a:spcBef>
            </a:pPr>
            <a:r>
              <a:rPr lang="en-US" sz="5000" spc="170">
                <a:solidFill>
                  <a:srgbClr val="FFFFFF"/>
                </a:solidFill>
                <a:latin typeface="Raleway Bold"/>
              </a:rPr>
              <a:t>To relate and analyze the different causes of the problem(s)</a:t>
            </a:r>
          </a:p>
        </p:txBody>
      </p:sp>
      <p:sp>
        <p:nvSpPr>
          <p:cNvPr id="9" name="TextBox 9"/>
          <p:cNvSpPr txBox="1"/>
          <p:nvPr/>
        </p:nvSpPr>
        <p:spPr>
          <a:xfrm>
            <a:off x="6144344" y="7567916"/>
            <a:ext cx="11529698" cy="1425578"/>
          </a:xfrm>
          <a:prstGeom prst="rect">
            <a:avLst/>
          </a:prstGeom>
        </p:spPr>
        <p:txBody>
          <a:bodyPr lIns="0" tIns="0" rIns="0" bIns="0" rtlCol="0" anchor="t">
            <a:spAutoFit/>
          </a:bodyPr>
          <a:lstStyle/>
          <a:p>
            <a:pPr marL="0" lvl="0" indent="0" algn="l">
              <a:lnSpc>
                <a:spcPts val="5500"/>
              </a:lnSpc>
              <a:spcBef>
                <a:spcPct val="0"/>
              </a:spcBef>
            </a:pPr>
            <a:r>
              <a:rPr lang="en-US" sz="5000" u="none" spc="170">
                <a:solidFill>
                  <a:srgbClr val="FFFFFF"/>
                </a:solidFill>
                <a:latin typeface="Raleway Bold"/>
              </a:rPr>
              <a:t>To design a coherent need-driven strategy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4043760" y="-6436379"/>
            <a:ext cx="10187268" cy="21881650"/>
          </a:xfrm>
          <a:prstGeom prst="rect">
            <a:avLst/>
          </a:prstGeom>
          <a:solidFill>
            <a:srgbClr val="6CE8F4"/>
          </a:solidFill>
        </p:spPr>
        <p:txBody>
          <a:bodyPr/>
          <a:lstStyle/>
          <a:p>
            <a:endParaRPr lang="it-IT"/>
          </a:p>
        </p:txBody>
      </p:sp>
      <p:sp>
        <p:nvSpPr>
          <p:cNvPr id="4" name="TextBox 4"/>
          <p:cNvSpPr txBox="1"/>
          <p:nvPr/>
        </p:nvSpPr>
        <p:spPr>
          <a:xfrm>
            <a:off x="0" y="3590923"/>
            <a:ext cx="18288000" cy="3171829"/>
          </a:xfrm>
          <a:prstGeom prst="rect">
            <a:avLst/>
          </a:prstGeom>
        </p:spPr>
        <p:txBody>
          <a:bodyPr lIns="0" tIns="0" rIns="0" bIns="0" rtlCol="0" anchor="t">
            <a:spAutoFit/>
          </a:bodyPr>
          <a:lstStyle/>
          <a:p>
            <a:pPr algn="ctr">
              <a:lnSpc>
                <a:spcPts val="8250"/>
              </a:lnSpc>
            </a:pPr>
            <a:r>
              <a:rPr lang="en-US" sz="7500" spc="217">
                <a:solidFill>
                  <a:srgbClr val="004AAD"/>
                </a:solidFill>
                <a:latin typeface="Montserrat Classic Bold"/>
              </a:rPr>
              <a:t>LOGICAL FRAMEWORK METHODOLOGY</a:t>
            </a:r>
          </a:p>
          <a:p>
            <a:pPr algn="ctr">
              <a:lnSpc>
                <a:spcPts val="8250"/>
              </a:lnSpc>
            </a:pPr>
            <a:r>
              <a:rPr lang="en-US" sz="7500" spc="217">
                <a:solidFill>
                  <a:srgbClr val="004AAD"/>
                </a:solidFill>
                <a:latin typeface="Montserrat Classic Bold"/>
              </a:rPr>
              <a:t>(LFM)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1228934">
            <a:off x="-2340307" y="-2695887"/>
            <a:ext cx="6399279" cy="13437618"/>
          </a:xfrm>
          <a:prstGeom prst="rect">
            <a:avLst/>
          </a:prstGeom>
          <a:solidFill>
            <a:srgbClr val="6CE8F4"/>
          </a:solidFill>
        </p:spPr>
        <p:txBody>
          <a:bodyPr/>
          <a:lstStyle/>
          <a:p>
            <a:endParaRPr lang="it-IT"/>
          </a:p>
        </p:txBody>
      </p:sp>
      <p:sp>
        <p:nvSpPr>
          <p:cNvPr id="3" name="TextBox 3"/>
          <p:cNvSpPr txBox="1"/>
          <p:nvPr/>
        </p:nvSpPr>
        <p:spPr>
          <a:xfrm>
            <a:off x="8726714" y="2274024"/>
            <a:ext cx="8532586" cy="565150"/>
          </a:xfrm>
          <a:prstGeom prst="rect">
            <a:avLst/>
          </a:prstGeom>
        </p:spPr>
        <p:txBody>
          <a:bodyPr lIns="0" tIns="0" rIns="0" bIns="0" rtlCol="0" anchor="t">
            <a:spAutoFit/>
          </a:bodyPr>
          <a:lstStyle/>
          <a:p>
            <a:pPr marL="0" lvl="0" indent="0" algn="l">
              <a:lnSpc>
                <a:spcPts val="4399"/>
              </a:lnSpc>
              <a:spcBef>
                <a:spcPct val="0"/>
              </a:spcBef>
            </a:pPr>
            <a:r>
              <a:rPr lang="en-US" sz="3999" u="none" spc="115">
                <a:solidFill>
                  <a:srgbClr val="FFFFFF"/>
                </a:solidFill>
                <a:latin typeface="Montserrat Classic Bold"/>
              </a:rPr>
              <a:t>WHAT DO WE MEAN BY THAT?</a:t>
            </a:r>
          </a:p>
        </p:txBody>
      </p:sp>
      <p:sp>
        <p:nvSpPr>
          <p:cNvPr id="4" name="TextBox 4"/>
          <p:cNvSpPr txBox="1"/>
          <p:nvPr/>
        </p:nvSpPr>
        <p:spPr>
          <a:xfrm>
            <a:off x="8726714" y="4061022"/>
            <a:ext cx="8115300" cy="1670050"/>
          </a:xfrm>
          <a:prstGeom prst="rect">
            <a:avLst/>
          </a:prstGeom>
        </p:spPr>
        <p:txBody>
          <a:bodyPr lIns="0" tIns="0" rIns="0" bIns="0" rtlCol="0" anchor="t">
            <a:spAutoFit/>
          </a:bodyPr>
          <a:lstStyle/>
          <a:p>
            <a:pPr marL="0" lvl="0" indent="0" algn="l">
              <a:lnSpc>
                <a:spcPts val="4399"/>
              </a:lnSpc>
            </a:pPr>
            <a:r>
              <a:rPr lang="en-US" sz="3999" u="none" spc="115">
                <a:solidFill>
                  <a:srgbClr val="FFFFFF"/>
                </a:solidFill>
                <a:latin typeface="Montserrat Classic Bold"/>
              </a:rPr>
              <a:t>WHAT DISTINGUISHES A PROJECT FROM OTHER HUMAN ACTIVITIES?  </a:t>
            </a:r>
          </a:p>
        </p:txBody>
      </p:sp>
      <p:sp>
        <p:nvSpPr>
          <p:cNvPr id="5" name="TextBox 5"/>
          <p:cNvSpPr txBox="1"/>
          <p:nvPr/>
        </p:nvSpPr>
        <p:spPr>
          <a:xfrm>
            <a:off x="8726714" y="7157917"/>
            <a:ext cx="7817649" cy="1117600"/>
          </a:xfrm>
          <a:prstGeom prst="rect">
            <a:avLst/>
          </a:prstGeom>
        </p:spPr>
        <p:txBody>
          <a:bodyPr lIns="0" tIns="0" rIns="0" bIns="0" rtlCol="0" anchor="t">
            <a:spAutoFit/>
          </a:bodyPr>
          <a:lstStyle/>
          <a:p>
            <a:pPr marL="0" lvl="0" indent="0" algn="l">
              <a:lnSpc>
                <a:spcPts val="4399"/>
              </a:lnSpc>
              <a:spcBef>
                <a:spcPct val="0"/>
              </a:spcBef>
            </a:pPr>
            <a:r>
              <a:rPr lang="en-US" sz="3999" u="none" spc="115">
                <a:solidFill>
                  <a:srgbClr val="FFFFFF"/>
                </a:solidFill>
                <a:latin typeface="Montserrat Classic Bold"/>
              </a:rPr>
              <a:t>WHERE DOES IT ALL START FROM?</a:t>
            </a:r>
          </a:p>
        </p:txBody>
      </p:sp>
      <p:pic>
        <p:nvPicPr>
          <p:cNvPr id="6" name="Picture 6"/>
          <p:cNvPicPr>
            <a:picLocks noChangeAspect="1"/>
          </p:cNvPicPr>
          <p:nvPr/>
        </p:nvPicPr>
        <p:blipFill>
          <a:blip r:embed="rId2"/>
          <a:srcRect l="92" r="41"/>
          <a:stretch>
            <a:fillRect/>
          </a:stretch>
        </p:blipFill>
        <p:spPr>
          <a:xfrm>
            <a:off x="1493102" y="514350"/>
            <a:ext cx="6263951" cy="925830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1546669"/>
          </a:xfrm>
          <a:prstGeom prst="rect">
            <a:avLst/>
          </a:prstGeom>
        </p:spPr>
        <p:txBody>
          <a:bodyPr lIns="0" tIns="0" rIns="0" bIns="0" rtlCol="0" anchor="t">
            <a:spAutoFit/>
          </a:bodyPr>
          <a:lstStyle/>
          <a:p>
            <a:pPr>
              <a:lnSpc>
                <a:spcPts val="6106"/>
              </a:lnSpc>
            </a:pPr>
            <a:r>
              <a:rPr lang="en-US" sz="5175" spc="300">
                <a:solidFill>
                  <a:srgbClr val="004AAD"/>
                </a:solidFill>
                <a:latin typeface="Hussar Bold Bold Italics"/>
              </a:rPr>
              <a:t>CONSIDER ALL THE PROBLEMS SPINNING AROUND THE THEME</a:t>
            </a:r>
          </a:p>
        </p:txBody>
      </p:sp>
      <p:sp>
        <p:nvSpPr>
          <p:cNvPr id="5" name="TextBox 5"/>
          <p:cNvSpPr txBox="1"/>
          <p:nvPr/>
        </p:nvSpPr>
        <p:spPr>
          <a:xfrm>
            <a:off x="481275" y="2052220"/>
            <a:ext cx="7905459" cy="901065"/>
          </a:xfrm>
          <a:prstGeom prst="rect">
            <a:avLst/>
          </a:prstGeom>
        </p:spPr>
        <p:txBody>
          <a:bodyPr lIns="0" tIns="0" rIns="0" bIns="0" rtlCol="0" anchor="t">
            <a:spAutoFit/>
          </a:bodyPr>
          <a:lstStyle/>
          <a:p>
            <a:pPr marL="0" lvl="0" indent="0" algn="l">
              <a:lnSpc>
                <a:spcPts val="7080"/>
              </a:lnSpc>
              <a:spcBef>
                <a:spcPct val="0"/>
              </a:spcBef>
            </a:pPr>
            <a:r>
              <a:rPr lang="en-US" sz="6000" spc="348">
                <a:solidFill>
                  <a:srgbClr val="000000"/>
                </a:solidFill>
                <a:latin typeface="Hussar Bold"/>
              </a:rPr>
              <a:t>STEP 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2000"/>
          </a:blip>
          <a:srcRect l="25" t="5" r="4" b="52"/>
          <a:stretch>
            <a:fillRect/>
          </a:stretch>
        </p:blipFill>
        <p:spPr>
          <a:xfrm>
            <a:off x="0" y="0"/>
            <a:ext cx="18288000" cy="10287000"/>
          </a:xfrm>
          <a:prstGeom prst="rect">
            <a:avLst/>
          </a:prstGeom>
        </p:spPr>
      </p:pic>
      <p:grpSp>
        <p:nvGrpSpPr>
          <p:cNvPr id="3" name="Group 3"/>
          <p:cNvGrpSpPr/>
          <p:nvPr/>
        </p:nvGrpSpPr>
        <p:grpSpPr>
          <a:xfrm>
            <a:off x="5688743" y="6472606"/>
            <a:ext cx="2521053" cy="2701874"/>
            <a:chOff x="0" y="0"/>
            <a:chExt cx="3361404" cy="3602498"/>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 b="13"/>
            <a:stretch>
              <a:fillRect/>
            </a:stretch>
          </p:blipFill>
          <p:spPr>
            <a:xfrm>
              <a:off x="0" y="0"/>
              <a:ext cx="3361404" cy="3602498"/>
            </a:xfrm>
            <a:prstGeom prst="rect">
              <a:avLst/>
            </a:prstGeom>
          </p:spPr>
        </p:pic>
        <p:sp>
          <p:nvSpPr>
            <p:cNvPr id="5" name="TextBox 5"/>
            <p:cNvSpPr txBox="1"/>
            <p:nvPr/>
          </p:nvSpPr>
          <p:spPr>
            <a:xfrm>
              <a:off x="199593" y="1105520"/>
              <a:ext cx="2962217" cy="1744980"/>
            </a:xfrm>
            <a:prstGeom prst="rect">
              <a:avLst/>
            </a:prstGeom>
          </p:spPr>
          <p:txBody>
            <a:bodyPr lIns="0" tIns="0" rIns="0" bIns="0" rtlCol="0" anchor="t">
              <a:spAutoFit/>
            </a:bodyPr>
            <a:lstStyle/>
            <a:p>
              <a:pPr marL="0" lvl="0" indent="0" algn="ctr">
                <a:lnSpc>
                  <a:spcPts val="2400"/>
                </a:lnSpc>
                <a:spcBef>
                  <a:spcPct val="0"/>
                </a:spcBef>
              </a:pPr>
              <a:r>
                <a:rPr lang="en-US" sz="2400" u="none">
                  <a:solidFill>
                    <a:srgbClr val="000000"/>
                  </a:solidFill>
                  <a:latin typeface="Agrandir Medium"/>
                </a:rPr>
                <a:t>Insufficient digital and CLIL skills of teachers</a:t>
              </a: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16971" y="4468634"/>
            <a:ext cx="2705867" cy="2543515"/>
          </a:xfrm>
          <a:prstGeom prst="rect">
            <a:avLst/>
          </a:prstGeom>
        </p:spPr>
      </p:pic>
      <p:sp>
        <p:nvSpPr>
          <p:cNvPr id="7" name="TextBox 7"/>
          <p:cNvSpPr txBox="1"/>
          <p:nvPr/>
        </p:nvSpPr>
        <p:spPr>
          <a:xfrm>
            <a:off x="2802627" y="5105400"/>
            <a:ext cx="1934555" cy="1623060"/>
          </a:xfrm>
          <a:prstGeom prst="rect">
            <a:avLst/>
          </a:prstGeom>
        </p:spPr>
        <p:txBody>
          <a:bodyPr lIns="0" tIns="0" rIns="0" bIns="0" rtlCol="0" anchor="t">
            <a:spAutoFit/>
          </a:bodyPr>
          <a:lstStyle/>
          <a:p>
            <a:pPr marL="0" lvl="0" indent="0" algn="ctr">
              <a:lnSpc>
                <a:spcPts val="2400"/>
              </a:lnSpc>
              <a:spcBef>
                <a:spcPct val="0"/>
              </a:spcBef>
            </a:pPr>
            <a:r>
              <a:rPr lang="en-US" sz="2400" u="none">
                <a:solidFill>
                  <a:srgbClr val="000000"/>
                </a:solidFill>
                <a:latin typeface="Agrandir Medium"/>
              </a:rPr>
              <a:t>Limited learning experience in STEM subjects</a:t>
            </a:r>
          </a:p>
        </p:txBody>
      </p:sp>
      <p:grpSp>
        <p:nvGrpSpPr>
          <p:cNvPr id="8" name="Group 8"/>
          <p:cNvGrpSpPr/>
          <p:nvPr/>
        </p:nvGrpSpPr>
        <p:grpSpPr>
          <a:xfrm>
            <a:off x="8696181" y="733601"/>
            <a:ext cx="2196996" cy="2441865"/>
            <a:chOff x="0" y="0"/>
            <a:chExt cx="2929328" cy="3255820"/>
          </a:xfrm>
        </p:grpSpPr>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540" b="540"/>
            <a:stretch>
              <a:fillRect/>
            </a:stretch>
          </p:blipFill>
          <p:spPr>
            <a:xfrm>
              <a:off x="0" y="0"/>
              <a:ext cx="2929328" cy="3255820"/>
            </a:xfrm>
            <a:prstGeom prst="rect">
              <a:avLst/>
            </a:prstGeom>
          </p:spPr>
        </p:pic>
        <p:sp>
          <p:nvSpPr>
            <p:cNvPr id="10" name="TextBox 10"/>
            <p:cNvSpPr txBox="1"/>
            <p:nvPr/>
          </p:nvSpPr>
          <p:spPr>
            <a:xfrm>
              <a:off x="149177" y="1389822"/>
              <a:ext cx="2630975" cy="932180"/>
            </a:xfrm>
            <a:prstGeom prst="rect">
              <a:avLst/>
            </a:prstGeom>
          </p:spPr>
          <p:txBody>
            <a:bodyPr lIns="0" tIns="0" rIns="0" bIns="0" rtlCol="0" anchor="t">
              <a:spAutoFit/>
            </a:bodyPr>
            <a:lstStyle/>
            <a:p>
              <a:pPr marL="0" lvl="0" indent="0" algn="ctr">
                <a:lnSpc>
                  <a:spcPts val="2400"/>
                </a:lnSpc>
                <a:spcBef>
                  <a:spcPct val="0"/>
                </a:spcBef>
              </a:pPr>
              <a:r>
                <a:rPr lang="en-US" sz="2400" u="none">
                  <a:solidFill>
                    <a:srgbClr val="000000"/>
                  </a:solidFill>
                  <a:latin typeface="Agrandir Medium"/>
                </a:rPr>
                <a:t>Low Student motivation</a:t>
              </a:r>
            </a:p>
          </p:txBody>
        </p:sp>
      </p:grpSp>
      <p:grpSp>
        <p:nvGrpSpPr>
          <p:cNvPr id="11" name="Group 11"/>
          <p:cNvGrpSpPr/>
          <p:nvPr/>
        </p:nvGrpSpPr>
        <p:grpSpPr>
          <a:xfrm>
            <a:off x="9467096" y="6862864"/>
            <a:ext cx="2186432" cy="2549775"/>
            <a:chOff x="0" y="0"/>
            <a:chExt cx="2915243" cy="3399700"/>
          </a:xfrm>
        </p:grpSpPr>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2915243" cy="3399700"/>
            </a:xfrm>
            <a:prstGeom prst="rect">
              <a:avLst/>
            </a:prstGeom>
          </p:spPr>
        </p:pic>
        <p:sp>
          <p:nvSpPr>
            <p:cNvPr id="13" name="TextBox 13"/>
            <p:cNvSpPr txBox="1"/>
            <p:nvPr/>
          </p:nvSpPr>
          <p:spPr>
            <a:xfrm>
              <a:off x="0" y="992774"/>
              <a:ext cx="2915243" cy="1875790"/>
            </a:xfrm>
            <a:prstGeom prst="rect">
              <a:avLst/>
            </a:prstGeom>
          </p:spPr>
          <p:txBody>
            <a:bodyPr lIns="0" tIns="0" rIns="0" bIns="0" rtlCol="0" anchor="t">
              <a:spAutoFit/>
            </a:bodyPr>
            <a:lstStyle/>
            <a:p>
              <a:pPr marL="0" lvl="0" indent="0" algn="ctr">
                <a:lnSpc>
                  <a:spcPts val="2640"/>
                </a:lnSpc>
                <a:spcBef>
                  <a:spcPct val="0"/>
                </a:spcBef>
              </a:pPr>
              <a:r>
                <a:rPr lang="en-US" sz="2400" u="none">
                  <a:solidFill>
                    <a:srgbClr val="000000"/>
                  </a:solidFill>
                  <a:latin typeface="Agrandir Medium"/>
                </a:rPr>
                <a:t>Poor critical thinking skills among students </a:t>
              </a:r>
            </a:p>
          </p:txBody>
        </p:sp>
      </p:grpSp>
      <p:grpSp>
        <p:nvGrpSpPr>
          <p:cNvPr id="14" name="Group 14"/>
          <p:cNvGrpSpPr/>
          <p:nvPr/>
        </p:nvGrpSpPr>
        <p:grpSpPr>
          <a:xfrm>
            <a:off x="5953624" y="3404678"/>
            <a:ext cx="6380752" cy="2822682"/>
            <a:chOff x="0" y="0"/>
            <a:chExt cx="8507669" cy="3763576"/>
          </a:xfrm>
        </p:grpSpPr>
        <p:pic>
          <p:nvPicPr>
            <p:cNvPr id="15" name="Picture 15"/>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109570">
              <a:off x="53597" y="132962"/>
              <a:ext cx="8400475" cy="3497652"/>
            </a:xfrm>
            <a:prstGeom prst="rect">
              <a:avLst/>
            </a:prstGeom>
          </p:spPr>
        </p:pic>
        <p:sp>
          <p:nvSpPr>
            <p:cNvPr id="16" name="TextBox 16"/>
            <p:cNvSpPr txBox="1"/>
            <p:nvPr/>
          </p:nvSpPr>
          <p:spPr>
            <a:xfrm rot="-206609">
              <a:off x="597496" y="748502"/>
              <a:ext cx="7318728" cy="2419261"/>
            </a:xfrm>
            <a:prstGeom prst="rect">
              <a:avLst/>
            </a:prstGeom>
          </p:spPr>
          <p:txBody>
            <a:bodyPr lIns="0" tIns="0" rIns="0" bIns="0" rtlCol="0" anchor="t">
              <a:spAutoFit/>
            </a:bodyPr>
            <a:lstStyle/>
            <a:p>
              <a:pPr marL="0" lvl="0" indent="0" algn="ctr">
                <a:lnSpc>
                  <a:spcPts val="4648"/>
                </a:lnSpc>
              </a:pPr>
              <a:r>
                <a:rPr lang="en-US" sz="4998" spc="-114">
                  <a:solidFill>
                    <a:srgbClr val="151417"/>
                  </a:solidFill>
                  <a:latin typeface="WC Mano Negra Bold"/>
                </a:rPr>
                <a:t>STUDENT PERFORMANCE IN STEM SUBJECTS</a:t>
              </a:r>
            </a:p>
          </p:txBody>
        </p:sp>
      </p:grpSp>
      <p:grpSp>
        <p:nvGrpSpPr>
          <p:cNvPr id="17" name="Group 17"/>
          <p:cNvGrpSpPr/>
          <p:nvPr/>
        </p:nvGrpSpPr>
        <p:grpSpPr>
          <a:xfrm>
            <a:off x="13593783" y="2171763"/>
            <a:ext cx="2813038" cy="2560435"/>
            <a:chOff x="0" y="0"/>
            <a:chExt cx="3750717" cy="3413914"/>
          </a:xfrm>
        </p:grpSpPr>
        <p:pic>
          <p:nvPicPr>
            <p:cNvPr id="18" name="Picture 18"/>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39" b="39"/>
            <a:stretch>
              <a:fillRect/>
            </a:stretch>
          </p:blipFill>
          <p:spPr>
            <a:xfrm>
              <a:off x="0" y="0"/>
              <a:ext cx="3750717" cy="3413914"/>
            </a:xfrm>
            <a:prstGeom prst="rect">
              <a:avLst/>
            </a:prstGeom>
          </p:spPr>
        </p:pic>
        <p:sp>
          <p:nvSpPr>
            <p:cNvPr id="19" name="TextBox 19"/>
            <p:cNvSpPr txBox="1"/>
            <p:nvPr/>
          </p:nvSpPr>
          <p:spPr>
            <a:xfrm>
              <a:off x="242017" y="990817"/>
              <a:ext cx="3266683" cy="1744980"/>
            </a:xfrm>
            <a:prstGeom prst="rect">
              <a:avLst/>
            </a:prstGeom>
          </p:spPr>
          <p:txBody>
            <a:bodyPr lIns="0" tIns="0" rIns="0" bIns="0" rtlCol="0" anchor="t">
              <a:spAutoFit/>
            </a:bodyPr>
            <a:lstStyle/>
            <a:p>
              <a:pPr marL="0" lvl="0" indent="0" algn="ctr">
                <a:lnSpc>
                  <a:spcPts val="2400"/>
                </a:lnSpc>
                <a:spcBef>
                  <a:spcPct val="0"/>
                </a:spcBef>
              </a:pPr>
              <a:r>
                <a:rPr lang="en-US" sz="2400" u="none">
                  <a:solidFill>
                    <a:srgbClr val="000000"/>
                  </a:solidFill>
                  <a:latin typeface="Agrandir Medium"/>
                </a:rPr>
                <a:t>Inadequate capacity of students to work in teams</a:t>
              </a:r>
            </a:p>
          </p:txBody>
        </p:sp>
      </p:grpSp>
      <p:grpSp>
        <p:nvGrpSpPr>
          <p:cNvPr id="20" name="Group 20"/>
          <p:cNvGrpSpPr/>
          <p:nvPr/>
        </p:nvGrpSpPr>
        <p:grpSpPr>
          <a:xfrm>
            <a:off x="12914185" y="6316573"/>
            <a:ext cx="2212940" cy="2425955"/>
            <a:chOff x="0" y="0"/>
            <a:chExt cx="2950586" cy="3234606"/>
          </a:xfrm>
        </p:grpSpPr>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0802" y="0"/>
              <a:ext cx="2708983" cy="3234606"/>
            </a:xfrm>
            <a:prstGeom prst="rect">
              <a:avLst/>
            </a:prstGeom>
          </p:spPr>
        </p:pic>
        <p:sp>
          <p:nvSpPr>
            <p:cNvPr id="22" name="TextBox 22"/>
            <p:cNvSpPr txBox="1"/>
            <p:nvPr/>
          </p:nvSpPr>
          <p:spPr>
            <a:xfrm>
              <a:off x="0" y="892133"/>
              <a:ext cx="2950586" cy="1338580"/>
            </a:xfrm>
            <a:prstGeom prst="rect">
              <a:avLst/>
            </a:prstGeom>
          </p:spPr>
          <p:txBody>
            <a:bodyPr lIns="0" tIns="0" rIns="0" bIns="0" rtlCol="0" anchor="t">
              <a:spAutoFit/>
            </a:bodyPr>
            <a:lstStyle/>
            <a:p>
              <a:pPr marL="0" lvl="0" indent="0" algn="ctr">
                <a:lnSpc>
                  <a:spcPts val="2400"/>
                </a:lnSpc>
                <a:spcBef>
                  <a:spcPct val="0"/>
                </a:spcBef>
              </a:pPr>
              <a:r>
                <a:rPr lang="en-US" sz="2400" u="none">
                  <a:solidFill>
                    <a:srgbClr val="000000"/>
                  </a:solidFill>
                  <a:latin typeface="Agrandir Medium"/>
                </a:rPr>
                <a:t>outdated teaching strategies</a:t>
              </a:r>
            </a:p>
          </p:txBody>
        </p:sp>
      </p:grpSp>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2823193" y="1220527"/>
            <a:ext cx="2209044" cy="2637664"/>
          </a:xfrm>
          <a:prstGeom prst="rect">
            <a:avLst/>
          </a:prstGeom>
        </p:spPr>
      </p:pic>
      <p:sp>
        <p:nvSpPr>
          <p:cNvPr id="24" name="TextBox 24"/>
          <p:cNvSpPr txBox="1"/>
          <p:nvPr/>
        </p:nvSpPr>
        <p:spPr>
          <a:xfrm>
            <a:off x="2905393" y="1556379"/>
            <a:ext cx="2044644" cy="1927860"/>
          </a:xfrm>
          <a:prstGeom prst="rect">
            <a:avLst/>
          </a:prstGeom>
        </p:spPr>
        <p:txBody>
          <a:bodyPr lIns="0" tIns="0" rIns="0" bIns="0" rtlCol="0" anchor="t">
            <a:spAutoFit/>
          </a:bodyPr>
          <a:lstStyle/>
          <a:p>
            <a:pPr marL="0" lvl="0" indent="0" algn="ctr">
              <a:lnSpc>
                <a:spcPts val="2400"/>
              </a:lnSpc>
            </a:pPr>
            <a:r>
              <a:rPr lang="en-US" sz="2400" u="none">
                <a:solidFill>
                  <a:srgbClr val="000000"/>
                </a:solidFill>
                <a:latin typeface="Agrandir Medium"/>
              </a:rPr>
              <a:t>Lack of knowledge of teaching practices in other countries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1546669"/>
          </a:xfrm>
          <a:prstGeom prst="rect">
            <a:avLst/>
          </a:prstGeom>
        </p:spPr>
        <p:txBody>
          <a:bodyPr lIns="0" tIns="0" rIns="0" bIns="0" rtlCol="0" anchor="t">
            <a:spAutoFit/>
          </a:bodyPr>
          <a:lstStyle/>
          <a:p>
            <a:pPr>
              <a:lnSpc>
                <a:spcPts val="6106"/>
              </a:lnSpc>
            </a:pPr>
            <a:r>
              <a:rPr lang="en-US" sz="5175" spc="300">
                <a:solidFill>
                  <a:srgbClr val="004AAD"/>
                </a:solidFill>
                <a:latin typeface="Hussar Bold Bold Italics"/>
              </a:rPr>
              <a:t>FOCUS THE MOST RELEVANT</a:t>
            </a:r>
          </a:p>
          <a:p>
            <a:pPr>
              <a:lnSpc>
                <a:spcPts val="6106"/>
              </a:lnSpc>
            </a:pPr>
            <a:r>
              <a:rPr lang="en-US" sz="5175" spc="300">
                <a:solidFill>
                  <a:srgbClr val="004AAD"/>
                </a:solidFill>
                <a:latin typeface="Hussar Bold Bold Italics"/>
              </a:rPr>
              <a:t> PROBLEM TO BE TACKLED </a:t>
            </a:r>
          </a:p>
        </p:txBody>
      </p:sp>
      <p:sp>
        <p:nvSpPr>
          <p:cNvPr id="5" name="TextBox 5"/>
          <p:cNvSpPr txBox="1"/>
          <p:nvPr/>
        </p:nvSpPr>
        <p:spPr>
          <a:xfrm>
            <a:off x="481275" y="2052220"/>
            <a:ext cx="7905459" cy="901065"/>
          </a:xfrm>
          <a:prstGeom prst="rect">
            <a:avLst/>
          </a:prstGeom>
        </p:spPr>
        <p:txBody>
          <a:bodyPr lIns="0" tIns="0" rIns="0" bIns="0" rtlCol="0" anchor="t">
            <a:spAutoFit/>
          </a:bodyPr>
          <a:lstStyle/>
          <a:p>
            <a:pPr marL="0" lvl="0" indent="0" algn="l">
              <a:lnSpc>
                <a:spcPts val="7080"/>
              </a:lnSpc>
              <a:spcBef>
                <a:spcPct val="0"/>
              </a:spcBef>
            </a:pPr>
            <a:r>
              <a:rPr lang="en-US" sz="6000" spc="348">
                <a:solidFill>
                  <a:srgbClr val="000000"/>
                </a:solidFill>
                <a:latin typeface="Hussar Bold"/>
              </a:rPr>
              <a:t>STEP 2</a:t>
            </a:r>
          </a:p>
        </p:txBody>
      </p:sp>
      <p:pic>
        <p:nvPicPr>
          <p:cNvPr id="6" name="Picture 6"/>
          <p:cNvPicPr>
            <a:picLocks noChangeAspect="1"/>
          </p:cNvPicPr>
          <p:nvPr/>
        </p:nvPicPr>
        <p:blipFill>
          <a:blip r:embed="rId3"/>
          <a:srcRect/>
          <a:stretch>
            <a:fillRect/>
          </a:stretch>
        </p:blipFill>
        <p:spPr>
          <a:xfrm flipH="1">
            <a:off x="1028700" y="5143500"/>
            <a:ext cx="5553172" cy="433841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52000"/>
          </a:blip>
          <a:srcRect l="25" t="5" r="4" b="52"/>
          <a:stretch>
            <a:fillRect/>
          </a:stretch>
        </p:blipFill>
        <p:spPr>
          <a:xfrm>
            <a:off x="0" y="0"/>
            <a:ext cx="18288000" cy="10287000"/>
          </a:xfrm>
          <a:prstGeom prst="rect">
            <a:avLst/>
          </a:prstGeom>
        </p:spPr>
      </p:pic>
      <p:grpSp>
        <p:nvGrpSpPr>
          <p:cNvPr id="3" name="Group 3"/>
          <p:cNvGrpSpPr/>
          <p:nvPr/>
        </p:nvGrpSpPr>
        <p:grpSpPr>
          <a:xfrm>
            <a:off x="5688743" y="6472606"/>
            <a:ext cx="2521053" cy="2701874"/>
            <a:chOff x="0" y="0"/>
            <a:chExt cx="3361404" cy="3602498"/>
          </a:xfrm>
        </p:grpSpPr>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 b="13"/>
            <a:stretch>
              <a:fillRect/>
            </a:stretch>
          </p:blipFill>
          <p:spPr>
            <a:xfrm>
              <a:off x="0" y="0"/>
              <a:ext cx="3361404" cy="3602498"/>
            </a:xfrm>
            <a:prstGeom prst="rect">
              <a:avLst/>
            </a:prstGeom>
          </p:spPr>
        </p:pic>
        <p:sp>
          <p:nvSpPr>
            <p:cNvPr id="5" name="TextBox 5"/>
            <p:cNvSpPr txBox="1"/>
            <p:nvPr/>
          </p:nvSpPr>
          <p:spPr>
            <a:xfrm>
              <a:off x="199593" y="1105520"/>
              <a:ext cx="2962217" cy="1744980"/>
            </a:xfrm>
            <a:prstGeom prst="rect">
              <a:avLst/>
            </a:prstGeom>
          </p:spPr>
          <p:txBody>
            <a:bodyPr lIns="0" tIns="0" rIns="0" bIns="0" rtlCol="0" anchor="t">
              <a:spAutoFit/>
            </a:bodyPr>
            <a:lstStyle/>
            <a:p>
              <a:pPr marL="0" lvl="0" indent="0" algn="ctr">
                <a:lnSpc>
                  <a:spcPts val="2400"/>
                </a:lnSpc>
                <a:spcBef>
                  <a:spcPct val="0"/>
                </a:spcBef>
              </a:pPr>
              <a:r>
                <a:rPr lang="en-US" sz="2400" u="none">
                  <a:solidFill>
                    <a:srgbClr val="000000"/>
                  </a:solidFill>
                  <a:latin typeface="Agrandir Medium"/>
                </a:rPr>
                <a:t>Insufficient digital and CLIL skills of teachers</a:t>
              </a:r>
            </a:p>
          </p:txBody>
        </p:sp>
      </p:grpSp>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416971" y="4468634"/>
            <a:ext cx="2705867" cy="2543515"/>
          </a:xfrm>
          <a:prstGeom prst="rect">
            <a:avLst/>
          </a:prstGeom>
        </p:spPr>
      </p:pic>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574022">
            <a:off x="1223059" y="4405611"/>
            <a:ext cx="4821670" cy="2742325"/>
          </a:xfrm>
          <a:prstGeom prst="rect">
            <a:avLst/>
          </a:prstGeom>
        </p:spPr>
      </p:pic>
      <p:sp>
        <p:nvSpPr>
          <p:cNvPr id="8" name="TextBox 8"/>
          <p:cNvSpPr txBox="1"/>
          <p:nvPr/>
        </p:nvSpPr>
        <p:spPr>
          <a:xfrm>
            <a:off x="2802627" y="5105400"/>
            <a:ext cx="1934555" cy="1623060"/>
          </a:xfrm>
          <a:prstGeom prst="rect">
            <a:avLst/>
          </a:prstGeom>
        </p:spPr>
        <p:txBody>
          <a:bodyPr lIns="0" tIns="0" rIns="0" bIns="0" rtlCol="0" anchor="t">
            <a:spAutoFit/>
          </a:bodyPr>
          <a:lstStyle/>
          <a:p>
            <a:pPr marL="0" lvl="0" indent="0" algn="ctr">
              <a:lnSpc>
                <a:spcPts val="2400"/>
              </a:lnSpc>
              <a:spcBef>
                <a:spcPct val="0"/>
              </a:spcBef>
            </a:pPr>
            <a:r>
              <a:rPr lang="en-US" sz="2400" u="none">
                <a:solidFill>
                  <a:srgbClr val="000000"/>
                </a:solidFill>
                <a:latin typeface="Agrandir Medium Bold"/>
              </a:rPr>
              <a:t>Limited learning experience in STEM subjects</a:t>
            </a:r>
          </a:p>
        </p:txBody>
      </p:sp>
      <p:grpSp>
        <p:nvGrpSpPr>
          <p:cNvPr id="9" name="Group 9"/>
          <p:cNvGrpSpPr/>
          <p:nvPr/>
        </p:nvGrpSpPr>
        <p:grpSpPr>
          <a:xfrm>
            <a:off x="8696181" y="733601"/>
            <a:ext cx="2196996" cy="2441865"/>
            <a:chOff x="0" y="0"/>
            <a:chExt cx="2929328" cy="3255820"/>
          </a:xfrm>
        </p:grpSpPr>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540" b="540"/>
            <a:stretch>
              <a:fillRect/>
            </a:stretch>
          </p:blipFill>
          <p:spPr>
            <a:xfrm>
              <a:off x="0" y="0"/>
              <a:ext cx="2929328" cy="3255820"/>
            </a:xfrm>
            <a:prstGeom prst="rect">
              <a:avLst/>
            </a:prstGeom>
          </p:spPr>
        </p:pic>
        <p:sp>
          <p:nvSpPr>
            <p:cNvPr id="11" name="TextBox 11"/>
            <p:cNvSpPr txBox="1"/>
            <p:nvPr/>
          </p:nvSpPr>
          <p:spPr>
            <a:xfrm>
              <a:off x="149177" y="1389822"/>
              <a:ext cx="2630975" cy="932180"/>
            </a:xfrm>
            <a:prstGeom prst="rect">
              <a:avLst/>
            </a:prstGeom>
          </p:spPr>
          <p:txBody>
            <a:bodyPr lIns="0" tIns="0" rIns="0" bIns="0" rtlCol="0" anchor="t">
              <a:spAutoFit/>
            </a:bodyPr>
            <a:lstStyle/>
            <a:p>
              <a:pPr marL="0" lvl="0" indent="0" algn="ctr">
                <a:lnSpc>
                  <a:spcPts val="2400"/>
                </a:lnSpc>
                <a:spcBef>
                  <a:spcPct val="0"/>
                </a:spcBef>
              </a:pPr>
              <a:r>
                <a:rPr lang="en-US" sz="2400" u="none">
                  <a:solidFill>
                    <a:srgbClr val="000000"/>
                  </a:solidFill>
                  <a:latin typeface="Agrandir Medium"/>
                </a:rPr>
                <a:t>Low Student motivation</a:t>
              </a:r>
            </a:p>
          </p:txBody>
        </p:sp>
      </p:grpSp>
      <p:grpSp>
        <p:nvGrpSpPr>
          <p:cNvPr id="12" name="Group 12"/>
          <p:cNvGrpSpPr/>
          <p:nvPr/>
        </p:nvGrpSpPr>
        <p:grpSpPr>
          <a:xfrm>
            <a:off x="9467096" y="6862864"/>
            <a:ext cx="2186432" cy="2549775"/>
            <a:chOff x="0" y="0"/>
            <a:chExt cx="2915243" cy="3399700"/>
          </a:xfrm>
        </p:grpSpPr>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2915243" cy="3399700"/>
            </a:xfrm>
            <a:prstGeom prst="rect">
              <a:avLst/>
            </a:prstGeom>
          </p:spPr>
        </p:pic>
        <p:sp>
          <p:nvSpPr>
            <p:cNvPr id="14" name="TextBox 14"/>
            <p:cNvSpPr txBox="1"/>
            <p:nvPr/>
          </p:nvSpPr>
          <p:spPr>
            <a:xfrm>
              <a:off x="0" y="992774"/>
              <a:ext cx="2915243" cy="1875790"/>
            </a:xfrm>
            <a:prstGeom prst="rect">
              <a:avLst/>
            </a:prstGeom>
          </p:spPr>
          <p:txBody>
            <a:bodyPr lIns="0" tIns="0" rIns="0" bIns="0" rtlCol="0" anchor="t">
              <a:spAutoFit/>
            </a:bodyPr>
            <a:lstStyle/>
            <a:p>
              <a:pPr marL="0" lvl="0" indent="0" algn="ctr">
                <a:lnSpc>
                  <a:spcPts val="2640"/>
                </a:lnSpc>
                <a:spcBef>
                  <a:spcPct val="0"/>
                </a:spcBef>
              </a:pPr>
              <a:r>
                <a:rPr lang="en-US" sz="2400" u="none">
                  <a:solidFill>
                    <a:srgbClr val="000000"/>
                  </a:solidFill>
                  <a:latin typeface="Agrandir Medium"/>
                </a:rPr>
                <a:t>Poor critical thinking skills among students </a:t>
              </a:r>
            </a:p>
          </p:txBody>
        </p:sp>
      </p:grpSp>
      <p:grpSp>
        <p:nvGrpSpPr>
          <p:cNvPr id="15" name="Group 15"/>
          <p:cNvGrpSpPr/>
          <p:nvPr/>
        </p:nvGrpSpPr>
        <p:grpSpPr>
          <a:xfrm>
            <a:off x="5953624" y="3404678"/>
            <a:ext cx="6380752" cy="2822682"/>
            <a:chOff x="0" y="0"/>
            <a:chExt cx="8507669" cy="3763576"/>
          </a:xfrm>
        </p:grpSpPr>
        <p:pic>
          <p:nvPicPr>
            <p:cNvPr id="16" name="Picture 16"/>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09570">
              <a:off x="53597" y="132962"/>
              <a:ext cx="8400475" cy="3497652"/>
            </a:xfrm>
            <a:prstGeom prst="rect">
              <a:avLst/>
            </a:prstGeom>
          </p:spPr>
        </p:pic>
        <p:sp>
          <p:nvSpPr>
            <p:cNvPr id="17" name="TextBox 17"/>
            <p:cNvSpPr txBox="1"/>
            <p:nvPr/>
          </p:nvSpPr>
          <p:spPr>
            <a:xfrm rot="-206609">
              <a:off x="597496" y="748502"/>
              <a:ext cx="7318728" cy="2419261"/>
            </a:xfrm>
            <a:prstGeom prst="rect">
              <a:avLst/>
            </a:prstGeom>
          </p:spPr>
          <p:txBody>
            <a:bodyPr lIns="0" tIns="0" rIns="0" bIns="0" rtlCol="0" anchor="t">
              <a:spAutoFit/>
            </a:bodyPr>
            <a:lstStyle/>
            <a:p>
              <a:pPr marL="0" lvl="0" indent="0" algn="ctr">
                <a:lnSpc>
                  <a:spcPts val="4648"/>
                </a:lnSpc>
              </a:pPr>
              <a:r>
                <a:rPr lang="en-US" sz="4998" spc="-114">
                  <a:solidFill>
                    <a:srgbClr val="151417"/>
                  </a:solidFill>
                  <a:latin typeface="WC Mano Negra Bold"/>
                </a:rPr>
                <a:t>STUDENT PERFORMANCE IN STEM SUBJECTS</a:t>
              </a:r>
            </a:p>
          </p:txBody>
        </p:sp>
      </p:grpSp>
      <p:grpSp>
        <p:nvGrpSpPr>
          <p:cNvPr id="18" name="Group 18"/>
          <p:cNvGrpSpPr/>
          <p:nvPr/>
        </p:nvGrpSpPr>
        <p:grpSpPr>
          <a:xfrm>
            <a:off x="13593783" y="2171763"/>
            <a:ext cx="2813038" cy="2560435"/>
            <a:chOff x="0" y="0"/>
            <a:chExt cx="3750717" cy="3413914"/>
          </a:xfrm>
        </p:grpSpPr>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t="39" b="39"/>
            <a:stretch>
              <a:fillRect/>
            </a:stretch>
          </p:blipFill>
          <p:spPr>
            <a:xfrm>
              <a:off x="0" y="0"/>
              <a:ext cx="3750717" cy="3413914"/>
            </a:xfrm>
            <a:prstGeom prst="rect">
              <a:avLst/>
            </a:prstGeom>
          </p:spPr>
        </p:pic>
        <p:sp>
          <p:nvSpPr>
            <p:cNvPr id="20" name="TextBox 20"/>
            <p:cNvSpPr txBox="1"/>
            <p:nvPr/>
          </p:nvSpPr>
          <p:spPr>
            <a:xfrm>
              <a:off x="242017" y="990817"/>
              <a:ext cx="3266683" cy="1744980"/>
            </a:xfrm>
            <a:prstGeom prst="rect">
              <a:avLst/>
            </a:prstGeom>
          </p:spPr>
          <p:txBody>
            <a:bodyPr lIns="0" tIns="0" rIns="0" bIns="0" rtlCol="0" anchor="t">
              <a:spAutoFit/>
            </a:bodyPr>
            <a:lstStyle/>
            <a:p>
              <a:pPr marL="0" lvl="0" indent="0" algn="ctr">
                <a:lnSpc>
                  <a:spcPts val="2400"/>
                </a:lnSpc>
                <a:spcBef>
                  <a:spcPct val="0"/>
                </a:spcBef>
              </a:pPr>
              <a:r>
                <a:rPr lang="en-US" sz="2400" u="none">
                  <a:solidFill>
                    <a:srgbClr val="000000"/>
                  </a:solidFill>
                  <a:latin typeface="Agrandir Medium"/>
                </a:rPr>
                <a:t>Inadequate capacity of students to work in teams</a:t>
              </a:r>
            </a:p>
          </p:txBody>
        </p:sp>
      </p:grpSp>
      <p:grpSp>
        <p:nvGrpSpPr>
          <p:cNvPr id="21" name="Group 21"/>
          <p:cNvGrpSpPr/>
          <p:nvPr/>
        </p:nvGrpSpPr>
        <p:grpSpPr>
          <a:xfrm>
            <a:off x="12914185" y="6316573"/>
            <a:ext cx="2212940" cy="2425955"/>
            <a:chOff x="0" y="0"/>
            <a:chExt cx="2950586" cy="3234606"/>
          </a:xfrm>
        </p:grpSpPr>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120802" y="0"/>
              <a:ext cx="2708983" cy="3234606"/>
            </a:xfrm>
            <a:prstGeom prst="rect">
              <a:avLst/>
            </a:prstGeom>
          </p:spPr>
        </p:pic>
        <p:sp>
          <p:nvSpPr>
            <p:cNvPr id="23" name="TextBox 23"/>
            <p:cNvSpPr txBox="1"/>
            <p:nvPr/>
          </p:nvSpPr>
          <p:spPr>
            <a:xfrm>
              <a:off x="0" y="892133"/>
              <a:ext cx="2950586" cy="1338580"/>
            </a:xfrm>
            <a:prstGeom prst="rect">
              <a:avLst/>
            </a:prstGeom>
          </p:spPr>
          <p:txBody>
            <a:bodyPr lIns="0" tIns="0" rIns="0" bIns="0" rtlCol="0" anchor="t">
              <a:spAutoFit/>
            </a:bodyPr>
            <a:lstStyle/>
            <a:p>
              <a:pPr marL="0" lvl="0" indent="0" algn="ctr">
                <a:lnSpc>
                  <a:spcPts val="2400"/>
                </a:lnSpc>
                <a:spcBef>
                  <a:spcPct val="0"/>
                </a:spcBef>
              </a:pPr>
              <a:r>
                <a:rPr lang="en-US" sz="2400" u="none">
                  <a:solidFill>
                    <a:srgbClr val="000000"/>
                  </a:solidFill>
                  <a:latin typeface="Agrandir Medium"/>
                </a:rPr>
                <a:t>outdated teaching strategies</a:t>
              </a:r>
            </a:p>
          </p:txBody>
        </p:sp>
      </p:grpSp>
      <p:pic>
        <p:nvPicPr>
          <p:cNvPr id="24"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2823193" y="1220527"/>
            <a:ext cx="2209044" cy="2637664"/>
          </a:xfrm>
          <a:prstGeom prst="rect">
            <a:avLst/>
          </a:prstGeom>
        </p:spPr>
      </p:pic>
      <p:sp>
        <p:nvSpPr>
          <p:cNvPr id="25" name="TextBox 25"/>
          <p:cNvSpPr txBox="1"/>
          <p:nvPr/>
        </p:nvSpPr>
        <p:spPr>
          <a:xfrm>
            <a:off x="2905393" y="1556379"/>
            <a:ext cx="2044644" cy="1927860"/>
          </a:xfrm>
          <a:prstGeom prst="rect">
            <a:avLst/>
          </a:prstGeom>
        </p:spPr>
        <p:txBody>
          <a:bodyPr lIns="0" tIns="0" rIns="0" bIns="0" rtlCol="0" anchor="t">
            <a:spAutoFit/>
          </a:bodyPr>
          <a:lstStyle/>
          <a:p>
            <a:pPr marL="0" lvl="0" indent="0" algn="ctr">
              <a:lnSpc>
                <a:spcPts val="2400"/>
              </a:lnSpc>
            </a:pPr>
            <a:r>
              <a:rPr lang="en-US" sz="2400" u="none">
                <a:solidFill>
                  <a:srgbClr val="000000"/>
                </a:solidFill>
                <a:latin typeface="Agrandir Medium"/>
              </a:rPr>
              <a:t>Lack of knowledge of teaching practices in other countries</a:t>
            </a:r>
          </a:p>
        </p:txBody>
      </p:sp>
      <p:pic>
        <p:nvPicPr>
          <p:cNvPr id="26" name="Picture 2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4073757">
            <a:off x="1804340" y="3700697"/>
            <a:ext cx="1225261" cy="1225261"/>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775145"/>
          </a:xfrm>
          <a:prstGeom prst="rect">
            <a:avLst/>
          </a:prstGeom>
        </p:spPr>
        <p:txBody>
          <a:bodyPr lIns="0" tIns="0" rIns="0" bIns="0" rtlCol="0" anchor="t">
            <a:spAutoFit/>
          </a:bodyPr>
          <a:lstStyle/>
          <a:p>
            <a:pPr>
              <a:lnSpc>
                <a:spcPts val="6106"/>
              </a:lnSpc>
            </a:pPr>
            <a:r>
              <a:rPr lang="en-US" sz="5175" spc="300">
                <a:solidFill>
                  <a:srgbClr val="004AAD"/>
                </a:solidFill>
                <a:latin typeface="Hussar Bold Bold Italics"/>
              </a:rPr>
              <a:t>ANALYZE CAUSES &amp; EFFECTS </a:t>
            </a:r>
          </a:p>
        </p:txBody>
      </p:sp>
      <p:sp>
        <p:nvSpPr>
          <p:cNvPr id="5" name="TextBox 5"/>
          <p:cNvSpPr txBox="1"/>
          <p:nvPr/>
        </p:nvSpPr>
        <p:spPr>
          <a:xfrm>
            <a:off x="481275" y="2052220"/>
            <a:ext cx="7905459" cy="901065"/>
          </a:xfrm>
          <a:prstGeom prst="rect">
            <a:avLst/>
          </a:prstGeom>
        </p:spPr>
        <p:txBody>
          <a:bodyPr lIns="0" tIns="0" rIns="0" bIns="0" rtlCol="0" anchor="t">
            <a:spAutoFit/>
          </a:bodyPr>
          <a:lstStyle/>
          <a:p>
            <a:pPr marL="0" lvl="0" indent="0" algn="l">
              <a:lnSpc>
                <a:spcPts val="7080"/>
              </a:lnSpc>
              <a:spcBef>
                <a:spcPct val="0"/>
              </a:spcBef>
            </a:pPr>
            <a:r>
              <a:rPr lang="en-US" sz="6000" spc="348">
                <a:solidFill>
                  <a:srgbClr val="000000"/>
                </a:solidFill>
                <a:latin typeface="Hussar Bold"/>
              </a:rPr>
              <a:t>STEP 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582291" y="3370976"/>
            <a:ext cx="3092931" cy="2907356"/>
          </a:xfrm>
          <a:prstGeom prst="rect">
            <a:avLst/>
          </a:prstGeom>
        </p:spPr>
      </p:pic>
      <p:sp>
        <p:nvSpPr>
          <p:cNvPr id="4" name="TextBox 4"/>
          <p:cNvSpPr txBox="1"/>
          <p:nvPr/>
        </p:nvSpPr>
        <p:spPr>
          <a:xfrm>
            <a:off x="5934460" y="3961468"/>
            <a:ext cx="2388594" cy="2045335"/>
          </a:xfrm>
          <a:prstGeom prst="rect">
            <a:avLst/>
          </a:prstGeom>
        </p:spPr>
        <p:txBody>
          <a:bodyPr lIns="0" tIns="0" rIns="0" bIns="0" rtlCol="0" anchor="t">
            <a:spAutoFit/>
          </a:bodyPr>
          <a:lstStyle/>
          <a:p>
            <a:pPr marL="0" lvl="0" indent="0" algn="ctr">
              <a:lnSpc>
                <a:spcPts val="3079"/>
              </a:lnSpc>
              <a:spcBef>
                <a:spcPct val="0"/>
              </a:spcBef>
            </a:pPr>
            <a:r>
              <a:rPr lang="en-US" sz="2799">
                <a:solidFill>
                  <a:srgbClr val="000000"/>
                </a:solidFill>
                <a:latin typeface="Agrandir Medium Bold"/>
              </a:rPr>
              <a:t>Limited learning experience in STEM subjects</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521491" y="3397372"/>
            <a:ext cx="5112684" cy="2907839"/>
          </a:xfrm>
          <a:prstGeom prst="rect">
            <a:avLst/>
          </a:prstGeom>
        </p:spPr>
      </p:pic>
      <p:grpSp>
        <p:nvGrpSpPr>
          <p:cNvPr id="6" name="Group 6"/>
          <p:cNvGrpSpPr/>
          <p:nvPr/>
        </p:nvGrpSpPr>
        <p:grpSpPr>
          <a:xfrm>
            <a:off x="12700029" y="1301260"/>
            <a:ext cx="4559271" cy="8001599"/>
            <a:chOff x="0" y="0"/>
            <a:chExt cx="6079028" cy="10668799"/>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71117">
              <a:off x="3539871" y="1636786"/>
              <a:ext cx="2094531" cy="2137406"/>
            </a:xfrm>
            <a:prstGeom prst="rect">
              <a:avLst/>
            </a:prstGeom>
          </p:spPr>
        </p:pic>
        <p:sp>
          <p:nvSpPr>
            <p:cNvPr id="8" name="TextBox 8"/>
            <p:cNvSpPr txBox="1"/>
            <p:nvPr/>
          </p:nvSpPr>
          <p:spPr>
            <a:xfrm>
              <a:off x="0" y="4739148"/>
              <a:ext cx="5570394" cy="1258570"/>
            </a:xfrm>
            <a:prstGeom prst="rect">
              <a:avLst/>
            </a:prstGeom>
          </p:spPr>
          <p:txBody>
            <a:bodyPr lIns="0" tIns="0" rIns="0" bIns="0" rtlCol="0" anchor="t">
              <a:spAutoFit/>
            </a:bodyPr>
            <a:lstStyle/>
            <a:p>
              <a:pPr marL="0" lvl="0" indent="0" algn="ctr">
                <a:lnSpc>
                  <a:spcPts val="3599"/>
                </a:lnSpc>
              </a:pPr>
              <a:r>
                <a:rPr lang="en-US" sz="3599" u="none">
                  <a:solidFill>
                    <a:srgbClr val="FFFFFF"/>
                  </a:solidFill>
                  <a:latin typeface="Permanent Marker"/>
                </a:rPr>
                <a:t>Central issue/problem</a:t>
              </a:r>
            </a:p>
          </p:txBody>
        </p:sp>
        <p:sp>
          <p:nvSpPr>
            <p:cNvPr id="9" name="TextBox 9"/>
            <p:cNvSpPr txBox="1"/>
            <p:nvPr/>
          </p:nvSpPr>
          <p:spPr>
            <a:xfrm>
              <a:off x="3603878" y="9854094"/>
              <a:ext cx="1966516" cy="814705"/>
            </a:xfrm>
            <a:prstGeom prst="rect">
              <a:avLst/>
            </a:prstGeom>
          </p:spPr>
          <p:txBody>
            <a:bodyPr lIns="0" tIns="0" rIns="0" bIns="0" rtlCol="0" anchor="t">
              <a:spAutoFit/>
            </a:bodyPr>
            <a:lstStyle/>
            <a:p>
              <a:pPr marL="0" lvl="0" indent="0" algn="ctr">
                <a:lnSpc>
                  <a:spcPts val="5039"/>
                </a:lnSpc>
                <a:spcBef>
                  <a:spcPct val="0"/>
                </a:spcBef>
              </a:pPr>
              <a:r>
                <a:rPr lang="en-US" sz="3599" u="none">
                  <a:solidFill>
                    <a:srgbClr val="FFFFFF"/>
                  </a:solidFill>
                  <a:latin typeface="Permanent Marker"/>
                </a:rPr>
                <a:t>Causes</a:t>
              </a:r>
            </a:p>
          </p:txBody>
        </p:sp>
        <p:sp>
          <p:nvSpPr>
            <p:cNvPr id="10" name="TextBox 10"/>
            <p:cNvSpPr txBox="1"/>
            <p:nvPr/>
          </p:nvSpPr>
          <p:spPr>
            <a:xfrm>
              <a:off x="3710241" y="-85725"/>
              <a:ext cx="1860153" cy="814705"/>
            </a:xfrm>
            <a:prstGeom prst="rect">
              <a:avLst/>
            </a:prstGeom>
          </p:spPr>
          <p:txBody>
            <a:bodyPr lIns="0" tIns="0" rIns="0" bIns="0" rtlCol="0" anchor="t">
              <a:spAutoFit/>
            </a:bodyPr>
            <a:lstStyle/>
            <a:p>
              <a:pPr algn="ctr">
                <a:lnSpc>
                  <a:spcPts val="5039"/>
                </a:lnSpc>
              </a:pPr>
              <a:r>
                <a:rPr lang="en-US" sz="3599">
                  <a:solidFill>
                    <a:srgbClr val="FFFFFF"/>
                  </a:solidFill>
                  <a:latin typeface="Permanent Marker"/>
                </a:rPr>
                <a:t>Effect</a:t>
              </a:r>
            </a:p>
          </p:txBody>
        </p:sp>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471117">
              <a:off x="3539871" y="6900066"/>
              <a:ext cx="2094531" cy="2137406"/>
            </a:xfrm>
            <a:prstGeom prst="rect">
              <a:avLst/>
            </a:prstGeom>
          </p:spPr>
        </p:pic>
      </p:grpSp>
      <p:grpSp>
        <p:nvGrpSpPr>
          <p:cNvPr id="12" name="Group 12"/>
          <p:cNvGrpSpPr/>
          <p:nvPr/>
        </p:nvGrpSpPr>
        <p:grpSpPr>
          <a:xfrm>
            <a:off x="381124" y="5143500"/>
            <a:ext cx="2521053" cy="2785694"/>
            <a:chOff x="0" y="0"/>
            <a:chExt cx="3361404" cy="3714258"/>
          </a:xfrm>
        </p:grpSpPr>
        <p:pic>
          <p:nvPicPr>
            <p:cNvPr id="13"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0" y="0"/>
              <a:ext cx="3361404" cy="3714258"/>
            </a:xfrm>
            <a:prstGeom prst="rect">
              <a:avLst/>
            </a:prstGeom>
          </p:spPr>
        </p:pic>
        <p:sp>
          <p:nvSpPr>
            <p:cNvPr id="14" name="TextBox 14"/>
            <p:cNvSpPr txBox="1"/>
            <p:nvPr/>
          </p:nvSpPr>
          <p:spPr>
            <a:xfrm>
              <a:off x="199593" y="1086470"/>
              <a:ext cx="2962217" cy="1875790"/>
            </a:xfrm>
            <a:prstGeom prst="rect">
              <a:avLst/>
            </a:prstGeom>
          </p:spPr>
          <p:txBody>
            <a:bodyPr lIns="0" tIns="0" rIns="0" bIns="0" rtlCol="0" anchor="t">
              <a:spAutoFit/>
            </a:bodyPr>
            <a:lstStyle/>
            <a:p>
              <a:pPr marL="0" lvl="0" indent="0" algn="ctr">
                <a:lnSpc>
                  <a:spcPts val="2640"/>
                </a:lnSpc>
                <a:spcBef>
                  <a:spcPct val="0"/>
                </a:spcBef>
              </a:pPr>
              <a:r>
                <a:rPr lang="en-US" sz="2400" u="none">
                  <a:solidFill>
                    <a:srgbClr val="000000"/>
                  </a:solidFill>
                  <a:latin typeface="Agrandir Medium"/>
                </a:rPr>
                <a:t>Insufficient digital and CLIL skills of teachers</a:t>
              </a:r>
            </a:p>
          </p:txBody>
        </p:sp>
      </p:grpSp>
      <p:grpSp>
        <p:nvGrpSpPr>
          <p:cNvPr id="15" name="Group 15"/>
          <p:cNvGrpSpPr/>
          <p:nvPr/>
        </p:nvGrpSpPr>
        <p:grpSpPr>
          <a:xfrm>
            <a:off x="2292014" y="6911458"/>
            <a:ext cx="2186432" cy="2549775"/>
            <a:chOff x="0" y="0"/>
            <a:chExt cx="2915243" cy="3399700"/>
          </a:xfrm>
        </p:grpSpPr>
        <p:pic>
          <p:nvPicPr>
            <p:cNvPr id="16" name="Picture 16"/>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0"/>
              <a:ext cx="2915243" cy="3399700"/>
            </a:xfrm>
            <a:prstGeom prst="rect">
              <a:avLst/>
            </a:prstGeom>
          </p:spPr>
        </p:pic>
        <p:sp>
          <p:nvSpPr>
            <p:cNvPr id="17" name="TextBox 17"/>
            <p:cNvSpPr txBox="1"/>
            <p:nvPr/>
          </p:nvSpPr>
          <p:spPr>
            <a:xfrm>
              <a:off x="0" y="992774"/>
              <a:ext cx="2915243" cy="1875790"/>
            </a:xfrm>
            <a:prstGeom prst="rect">
              <a:avLst/>
            </a:prstGeom>
          </p:spPr>
          <p:txBody>
            <a:bodyPr lIns="0" tIns="0" rIns="0" bIns="0" rtlCol="0" anchor="t">
              <a:spAutoFit/>
            </a:bodyPr>
            <a:lstStyle/>
            <a:p>
              <a:pPr marL="0" lvl="0" indent="0" algn="ctr">
                <a:lnSpc>
                  <a:spcPts val="2640"/>
                </a:lnSpc>
                <a:spcBef>
                  <a:spcPct val="0"/>
                </a:spcBef>
              </a:pPr>
              <a:r>
                <a:rPr lang="en-US" sz="2400" u="none">
                  <a:solidFill>
                    <a:srgbClr val="000000"/>
                  </a:solidFill>
                  <a:latin typeface="Agrandir Medium"/>
                </a:rPr>
                <a:t>Poor critical thinking skills among students </a:t>
              </a:r>
            </a:p>
          </p:txBody>
        </p:sp>
      </p:grpSp>
      <p:grpSp>
        <p:nvGrpSpPr>
          <p:cNvPr id="18" name="Group 18"/>
          <p:cNvGrpSpPr/>
          <p:nvPr/>
        </p:nvGrpSpPr>
        <p:grpSpPr>
          <a:xfrm rot="206250">
            <a:off x="4794502" y="7496741"/>
            <a:ext cx="2212940" cy="2425955"/>
            <a:chOff x="0" y="0"/>
            <a:chExt cx="2950586" cy="3234606"/>
          </a:xfrm>
        </p:grpSpPr>
        <p:pic>
          <p:nvPicPr>
            <p:cNvPr id="19" name="Picture 19"/>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120802" y="0"/>
              <a:ext cx="2708983" cy="3234606"/>
            </a:xfrm>
            <a:prstGeom prst="rect">
              <a:avLst/>
            </a:prstGeom>
          </p:spPr>
        </p:pic>
        <p:sp>
          <p:nvSpPr>
            <p:cNvPr id="20" name="TextBox 20"/>
            <p:cNvSpPr txBox="1"/>
            <p:nvPr/>
          </p:nvSpPr>
          <p:spPr>
            <a:xfrm>
              <a:off x="0" y="873083"/>
              <a:ext cx="2950586" cy="1431290"/>
            </a:xfrm>
            <a:prstGeom prst="rect">
              <a:avLst/>
            </a:prstGeom>
          </p:spPr>
          <p:txBody>
            <a:bodyPr lIns="0" tIns="0" rIns="0" bIns="0" rtlCol="0" anchor="t">
              <a:spAutoFit/>
            </a:bodyPr>
            <a:lstStyle/>
            <a:p>
              <a:pPr marL="0" lvl="0" indent="0" algn="ctr">
                <a:lnSpc>
                  <a:spcPts val="2640"/>
                </a:lnSpc>
                <a:spcBef>
                  <a:spcPct val="0"/>
                </a:spcBef>
              </a:pPr>
              <a:r>
                <a:rPr lang="en-US" sz="2400" u="none">
                  <a:solidFill>
                    <a:srgbClr val="000000"/>
                  </a:solidFill>
                  <a:latin typeface="Agrandir Medium"/>
                </a:rPr>
                <a:t>outdated teaching strategies</a:t>
              </a:r>
            </a:p>
          </p:txBody>
        </p:sp>
      </p:grpSp>
      <p:grpSp>
        <p:nvGrpSpPr>
          <p:cNvPr id="21" name="Group 21"/>
          <p:cNvGrpSpPr/>
          <p:nvPr/>
        </p:nvGrpSpPr>
        <p:grpSpPr>
          <a:xfrm rot="-202749">
            <a:off x="7089332" y="6974061"/>
            <a:ext cx="2196996" cy="2468535"/>
            <a:chOff x="0" y="0"/>
            <a:chExt cx="2929328" cy="3291380"/>
          </a:xfrm>
        </p:grpSpPr>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0" y="0"/>
              <a:ext cx="2929328" cy="3291380"/>
            </a:xfrm>
            <a:prstGeom prst="rect">
              <a:avLst/>
            </a:prstGeom>
          </p:spPr>
        </p:pic>
        <p:sp>
          <p:nvSpPr>
            <p:cNvPr id="23" name="TextBox 23"/>
            <p:cNvSpPr txBox="1"/>
            <p:nvPr/>
          </p:nvSpPr>
          <p:spPr>
            <a:xfrm>
              <a:off x="149177" y="1370772"/>
              <a:ext cx="2630975" cy="986790"/>
            </a:xfrm>
            <a:prstGeom prst="rect">
              <a:avLst/>
            </a:prstGeom>
          </p:spPr>
          <p:txBody>
            <a:bodyPr lIns="0" tIns="0" rIns="0" bIns="0" rtlCol="0" anchor="t">
              <a:spAutoFit/>
            </a:bodyPr>
            <a:lstStyle/>
            <a:p>
              <a:pPr marL="0" lvl="0" indent="0" algn="ctr">
                <a:lnSpc>
                  <a:spcPts val="2640"/>
                </a:lnSpc>
                <a:spcBef>
                  <a:spcPct val="0"/>
                </a:spcBef>
              </a:pPr>
              <a:r>
                <a:rPr lang="en-US" sz="2400" u="none">
                  <a:solidFill>
                    <a:srgbClr val="000000"/>
                  </a:solidFill>
                  <a:latin typeface="Agrandir Medium"/>
                </a:rPr>
                <a:t>Low Student motivation</a:t>
              </a:r>
            </a:p>
          </p:txBody>
        </p:sp>
      </p:grpSp>
      <p:grpSp>
        <p:nvGrpSpPr>
          <p:cNvPr id="24" name="Group 24"/>
          <p:cNvGrpSpPr/>
          <p:nvPr/>
        </p:nvGrpSpPr>
        <p:grpSpPr>
          <a:xfrm rot="262556">
            <a:off x="8994235" y="6886201"/>
            <a:ext cx="2813038" cy="2644255"/>
            <a:chOff x="0" y="0"/>
            <a:chExt cx="3750717" cy="3525674"/>
          </a:xfrm>
        </p:grpSpPr>
        <p:pic>
          <p:nvPicPr>
            <p:cNvPr id="25" name="Picture 2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a:off x="0" y="0"/>
              <a:ext cx="3750717" cy="3525674"/>
            </a:xfrm>
            <a:prstGeom prst="rect">
              <a:avLst/>
            </a:prstGeom>
          </p:spPr>
        </p:pic>
        <p:sp>
          <p:nvSpPr>
            <p:cNvPr id="26" name="TextBox 26"/>
            <p:cNvSpPr txBox="1"/>
            <p:nvPr/>
          </p:nvSpPr>
          <p:spPr>
            <a:xfrm>
              <a:off x="242017" y="971767"/>
              <a:ext cx="3266683" cy="1875790"/>
            </a:xfrm>
            <a:prstGeom prst="rect">
              <a:avLst/>
            </a:prstGeom>
          </p:spPr>
          <p:txBody>
            <a:bodyPr lIns="0" tIns="0" rIns="0" bIns="0" rtlCol="0" anchor="t">
              <a:spAutoFit/>
            </a:bodyPr>
            <a:lstStyle/>
            <a:p>
              <a:pPr marL="0" lvl="0" indent="0" algn="ctr">
                <a:lnSpc>
                  <a:spcPts val="2640"/>
                </a:lnSpc>
              </a:pPr>
              <a:r>
                <a:rPr lang="en-US" sz="2400" u="none">
                  <a:solidFill>
                    <a:srgbClr val="000000"/>
                  </a:solidFill>
                  <a:latin typeface="Agrandir Medium"/>
                </a:rPr>
                <a:t>Inadequate capacity of students to work in teams</a:t>
              </a:r>
            </a:p>
          </p:txBody>
        </p:sp>
      </p:grpSp>
      <p:pic>
        <p:nvPicPr>
          <p:cNvPr id="27" name="Picture 2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1904051" y="7138442"/>
            <a:ext cx="2209044" cy="2637664"/>
          </a:xfrm>
          <a:prstGeom prst="rect">
            <a:avLst/>
          </a:prstGeom>
        </p:spPr>
      </p:pic>
      <p:pic>
        <p:nvPicPr>
          <p:cNvPr id="28" name="Picture 2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3471157" y="679150"/>
            <a:ext cx="7315200" cy="2121408"/>
          </a:xfrm>
          <a:prstGeom prst="rect">
            <a:avLst/>
          </a:prstGeom>
        </p:spPr>
      </p:pic>
      <p:sp>
        <p:nvSpPr>
          <p:cNvPr id="29" name="TextBox 29"/>
          <p:cNvSpPr txBox="1"/>
          <p:nvPr/>
        </p:nvSpPr>
        <p:spPr>
          <a:xfrm rot="-206609">
            <a:off x="4336799" y="975528"/>
            <a:ext cx="5489046" cy="1781108"/>
          </a:xfrm>
          <a:prstGeom prst="rect">
            <a:avLst/>
          </a:prstGeom>
        </p:spPr>
        <p:txBody>
          <a:bodyPr lIns="0" tIns="0" rIns="0" bIns="0" rtlCol="0" anchor="t">
            <a:spAutoFit/>
          </a:bodyPr>
          <a:lstStyle/>
          <a:p>
            <a:pPr marL="0" lvl="0" indent="0" algn="ctr">
              <a:lnSpc>
                <a:spcPts val="4648"/>
              </a:lnSpc>
            </a:pPr>
            <a:r>
              <a:rPr lang="en-US" sz="4998" spc="-114">
                <a:solidFill>
                  <a:srgbClr val="BE1931"/>
                </a:solidFill>
                <a:latin typeface="WC Mano Negra Bold"/>
              </a:rPr>
              <a:t>POOR STUDENT RESULTS IN STEM SUBJECTS</a:t>
            </a:r>
          </a:p>
        </p:txBody>
      </p:sp>
      <p:sp>
        <p:nvSpPr>
          <p:cNvPr id="30" name="TextBox 30"/>
          <p:cNvSpPr txBox="1"/>
          <p:nvPr/>
        </p:nvSpPr>
        <p:spPr>
          <a:xfrm>
            <a:off x="11986251" y="7474294"/>
            <a:ext cx="2044644" cy="1927860"/>
          </a:xfrm>
          <a:prstGeom prst="rect">
            <a:avLst/>
          </a:prstGeom>
        </p:spPr>
        <p:txBody>
          <a:bodyPr lIns="0" tIns="0" rIns="0" bIns="0" rtlCol="0" anchor="t">
            <a:spAutoFit/>
          </a:bodyPr>
          <a:lstStyle/>
          <a:p>
            <a:pPr marL="0" lvl="0" indent="0" algn="ctr">
              <a:lnSpc>
                <a:spcPts val="2400"/>
              </a:lnSpc>
            </a:pPr>
            <a:r>
              <a:rPr lang="en-US" sz="2400" u="none">
                <a:solidFill>
                  <a:srgbClr val="000000"/>
                </a:solidFill>
                <a:latin typeface="Agrandir Medium"/>
              </a:rPr>
              <a:t>Lack of knowledge of teaching practices in other countries</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2318195"/>
          </a:xfrm>
          <a:prstGeom prst="rect">
            <a:avLst/>
          </a:prstGeom>
        </p:spPr>
        <p:txBody>
          <a:bodyPr lIns="0" tIns="0" rIns="0" bIns="0" rtlCol="0" anchor="t">
            <a:spAutoFit/>
          </a:bodyPr>
          <a:lstStyle/>
          <a:p>
            <a:pPr>
              <a:lnSpc>
                <a:spcPts val="6106"/>
              </a:lnSpc>
            </a:pPr>
            <a:r>
              <a:rPr lang="en-US" sz="5175" spc="300">
                <a:solidFill>
                  <a:srgbClr val="004AAD"/>
                </a:solidFill>
                <a:latin typeface="Hussar Bold Bold Italics"/>
              </a:rPr>
              <a:t>BUILD A TREE OF PROBLEMS REFLECTING YOUR SHARED ANALYSIS OF REALITY</a:t>
            </a:r>
          </a:p>
        </p:txBody>
      </p:sp>
      <p:sp>
        <p:nvSpPr>
          <p:cNvPr id="5" name="TextBox 5"/>
          <p:cNvSpPr txBox="1"/>
          <p:nvPr/>
        </p:nvSpPr>
        <p:spPr>
          <a:xfrm>
            <a:off x="481275" y="2052220"/>
            <a:ext cx="7905459" cy="901065"/>
          </a:xfrm>
          <a:prstGeom prst="rect">
            <a:avLst/>
          </a:prstGeom>
        </p:spPr>
        <p:txBody>
          <a:bodyPr lIns="0" tIns="0" rIns="0" bIns="0" rtlCol="0" anchor="t">
            <a:spAutoFit/>
          </a:bodyPr>
          <a:lstStyle/>
          <a:p>
            <a:pPr marL="0" lvl="0" indent="0" algn="l">
              <a:lnSpc>
                <a:spcPts val="7080"/>
              </a:lnSpc>
              <a:spcBef>
                <a:spcPct val="0"/>
              </a:spcBef>
            </a:pPr>
            <a:r>
              <a:rPr lang="en-US" sz="6000" spc="348">
                <a:solidFill>
                  <a:srgbClr val="000000"/>
                </a:solidFill>
                <a:latin typeface="Hussar Bold"/>
              </a:rPr>
              <a:t>STEP 4</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137" b="137"/>
          <a:stretch>
            <a:fillRect/>
          </a:stretch>
        </p:blipFill>
        <p:spPr>
          <a:xfrm>
            <a:off x="9259679" y="2827628"/>
            <a:ext cx="2387752" cy="2238295"/>
          </a:xfrm>
          <a:prstGeom prst="rect">
            <a:avLst/>
          </a:prstGeom>
        </p:spPr>
      </p:pic>
      <p:sp>
        <p:nvSpPr>
          <p:cNvPr id="4" name="TextBox 4"/>
          <p:cNvSpPr txBox="1"/>
          <p:nvPr/>
        </p:nvSpPr>
        <p:spPr>
          <a:xfrm>
            <a:off x="9535689" y="3287588"/>
            <a:ext cx="1872044" cy="1599565"/>
          </a:xfrm>
          <a:prstGeom prst="rect">
            <a:avLst/>
          </a:prstGeom>
        </p:spPr>
        <p:txBody>
          <a:bodyPr lIns="0" tIns="0" rIns="0" bIns="0" rtlCol="0" anchor="t">
            <a:spAutoFit/>
          </a:bodyPr>
          <a:lstStyle/>
          <a:p>
            <a:pPr marL="0" lvl="0" indent="0" algn="ctr">
              <a:lnSpc>
                <a:spcPts val="2419"/>
              </a:lnSpc>
              <a:spcBef>
                <a:spcPct val="0"/>
              </a:spcBef>
            </a:pPr>
            <a:r>
              <a:rPr lang="en-US" sz="2199">
                <a:solidFill>
                  <a:srgbClr val="000000"/>
                </a:solidFill>
                <a:latin typeface="Agrandir Medium Bold"/>
              </a:rPr>
              <a:t>Limited learning experience in STEM subjects</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2097" b="2097"/>
          <a:stretch>
            <a:fillRect/>
          </a:stretch>
        </p:blipFill>
        <p:spPr>
          <a:xfrm rot="-378618">
            <a:off x="5909182" y="6946627"/>
            <a:ext cx="2430201" cy="2572675"/>
          </a:xfrm>
          <a:prstGeom prst="rect">
            <a:avLst/>
          </a:prstGeom>
        </p:spPr>
      </p:pic>
      <p:grpSp>
        <p:nvGrpSpPr>
          <p:cNvPr id="6" name="Group 6"/>
          <p:cNvGrpSpPr/>
          <p:nvPr/>
        </p:nvGrpSpPr>
        <p:grpSpPr>
          <a:xfrm>
            <a:off x="13935036" y="7422499"/>
            <a:ext cx="2186432" cy="2432935"/>
            <a:chOff x="0" y="0"/>
            <a:chExt cx="2915243" cy="3243913"/>
          </a:xfrm>
        </p:grpSpPr>
        <p:pic>
          <p:nvPicPr>
            <p:cNvPr id="7" name="Picture 7"/>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2291" b="2291"/>
            <a:stretch>
              <a:fillRect/>
            </a:stretch>
          </p:blipFill>
          <p:spPr>
            <a:xfrm>
              <a:off x="0" y="0"/>
              <a:ext cx="2915243" cy="3243913"/>
            </a:xfrm>
            <a:prstGeom prst="rect">
              <a:avLst/>
            </a:prstGeom>
          </p:spPr>
        </p:pic>
        <p:sp>
          <p:nvSpPr>
            <p:cNvPr id="8" name="TextBox 8"/>
            <p:cNvSpPr txBox="1"/>
            <p:nvPr/>
          </p:nvSpPr>
          <p:spPr>
            <a:xfrm>
              <a:off x="0" y="1002299"/>
              <a:ext cx="2915243" cy="1710478"/>
            </a:xfrm>
            <a:prstGeom prst="rect">
              <a:avLst/>
            </a:prstGeom>
          </p:spPr>
          <p:txBody>
            <a:bodyPr lIns="0" tIns="0" rIns="0" bIns="0" rtlCol="0" anchor="t">
              <a:spAutoFit/>
            </a:bodyPr>
            <a:lstStyle/>
            <a:p>
              <a:pPr marL="0" lvl="0" indent="0" algn="ctr">
                <a:lnSpc>
                  <a:spcPts val="2420"/>
                </a:lnSpc>
                <a:spcBef>
                  <a:spcPct val="0"/>
                </a:spcBef>
              </a:pPr>
              <a:r>
                <a:rPr lang="en-US" sz="2200" u="none">
                  <a:solidFill>
                    <a:srgbClr val="000000"/>
                  </a:solidFill>
                  <a:latin typeface="Agrandir Medium"/>
                </a:rPr>
                <a:t>Poor critical thinking skills among students </a:t>
              </a:r>
            </a:p>
          </p:txBody>
        </p:sp>
      </p:grpSp>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383" y="4296856"/>
            <a:ext cx="1786859" cy="2133563"/>
          </a:xfrm>
          <a:prstGeom prst="rect">
            <a:avLst/>
          </a:prstGeom>
        </p:spPr>
      </p:pic>
      <p:grpSp>
        <p:nvGrpSpPr>
          <p:cNvPr id="10" name="Group 10"/>
          <p:cNvGrpSpPr/>
          <p:nvPr/>
        </p:nvGrpSpPr>
        <p:grpSpPr>
          <a:xfrm>
            <a:off x="9450435" y="6230121"/>
            <a:ext cx="2196996" cy="2408845"/>
            <a:chOff x="0" y="0"/>
            <a:chExt cx="2929328" cy="3211794"/>
          </a:xfrm>
        </p:grpSpPr>
        <p:pic>
          <p:nvPicPr>
            <p:cNvPr id="11" name="Picture 11"/>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209" b="1209"/>
            <a:stretch>
              <a:fillRect/>
            </a:stretch>
          </p:blipFill>
          <p:spPr>
            <a:xfrm>
              <a:off x="0" y="0"/>
              <a:ext cx="2929328" cy="3211794"/>
            </a:xfrm>
            <a:prstGeom prst="rect">
              <a:avLst/>
            </a:prstGeom>
          </p:spPr>
        </p:pic>
        <p:sp>
          <p:nvSpPr>
            <p:cNvPr id="12" name="TextBox 12"/>
            <p:cNvSpPr txBox="1"/>
            <p:nvPr/>
          </p:nvSpPr>
          <p:spPr>
            <a:xfrm>
              <a:off x="149177" y="1380297"/>
              <a:ext cx="2630975" cy="897678"/>
            </a:xfrm>
            <a:prstGeom prst="rect">
              <a:avLst/>
            </a:prstGeom>
          </p:spPr>
          <p:txBody>
            <a:bodyPr lIns="0" tIns="0" rIns="0" bIns="0" rtlCol="0" anchor="t">
              <a:spAutoFit/>
            </a:bodyPr>
            <a:lstStyle/>
            <a:p>
              <a:pPr marL="0" lvl="0" indent="0" algn="ctr">
                <a:lnSpc>
                  <a:spcPts val="2420"/>
                </a:lnSpc>
                <a:spcBef>
                  <a:spcPct val="0"/>
                </a:spcBef>
              </a:pPr>
              <a:r>
                <a:rPr lang="en-US" sz="2200" u="none">
                  <a:solidFill>
                    <a:srgbClr val="000000"/>
                  </a:solidFill>
                  <a:latin typeface="Agrandir Medium"/>
                </a:rPr>
                <a:t>Low Student motivation</a:t>
              </a:r>
            </a:p>
          </p:txBody>
        </p:sp>
      </p:grpSp>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4705" r="4705"/>
          <a:stretch>
            <a:fillRect/>
          </a:stretch>
        </p:blipFill>
        <p:spPr>
          <a:xfrm>
            <a:off x="13448894" y="4543068"/>
            <a:ext cx="2195805" cy="2278478"/>
          </a:xfrm>
          <a:prstGeom prst="rect">
            <a:avLst/>
          </a:prstGeom>
        </p:spPr>
      </p:pic>
      <p:pic>
        <p:nvPicPr>
          <p:cNvPr id="14" name="Picture 14"/>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flipV="1">
            <a:off x="11606593" y="3730553"/>
            <a:ext cx="2263799" cy="784784"/>
          </a:xfrm>
          <a:prstGeom prst="rect">
            <a:avLst/>
          </a:prstGeom>
        </p:spPr>
      </p:pic>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7041091" y="3443980"/>
            <a:ext cx="2111676" cy="732048"/>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5510085"/>
            <a:ext cx="1119730" cy="649443"/>
          </a:xfrm>
          <a:prstGeom prst="rect">
            <a:avLst/>
          </a:prstGeom>
        </p:spPr>
      </p:pic>
      <p:sp>
        <p:nvSpPr>
          <p:cNvPr id="17" name="TextBox 17"/>
          <p:cNvSpPr txBox="1"/>
          <p:nvPr/>
        </p:nvSpPr>
        <p:spPr>
          <a:xfrm>
            <a:off x="6013451" y="7760659"/>
            <a:ext cx="2221663" cy="1294765"/>
          </a:xfrm>
          <a:prstGeom prst="rect">
            <a:avLst/>
          </a:prstGeom>
        </p:spPr>
        <p:txBody>
          <a:bodyPr lIns="0" tIns="0" rIns="0" bIns="0" rtlCol="0" anchor="t">
            <a:spAutoFit/>
          </a:bodyPr>
          <a:lstStyle/>
          <a:p>
            <a:pPr marL="0" lvl="0" indent="0" algn="ctr">
              <a:lnSpc>
                <a:spcPts val="2420"/>
              </a:lnSpc>
              <a:spcBef>
                <a:spcPct val="0"/>
              </a:spcBef>
            </a:pPr>
            <a:r>
              <a:rPr lang="en-US" sz="2200" u="none">
                <a:solidFill>
                  <a:srgbClr val="000000"/>
                </a:solidFill>
                <a:latin typeface="Agrandir Medium"/>
              </a:rPr>
              <a:t>Insufficient digital and CLIL skills of teachers</a:t>
            </a:r>
          </a:p>
        </p:txBody>
      </p:sp>
      <p:sp>
        <p:nvSpPr>
          <p:cNvPr id="18" name="TextBox 18"/>
          <p:cNvSpPr txBox="1"/>
          <p:nvPr/>
        </p:nvSpPr>
        <p:spPr>
          <a:xfrm>
            <a:off x="4911343" y="4844842"/>
            <a:ext cx="2212940" cy="989965"/>
          </a:xfrm>
          <a:prstGeom prst="rect">
            <a:avLst/>
          </a:prstGeom>
        </p:spPr>
        <p:txBody>
          <a:bodyPr lIns="0" tIns="0" rIns="0" bIns="0" rtlCol="0" anchor="t">
            <a:spAutoFit/>
          </a:bodyPr>
          <a:lstStyle/>
          <a:p>
            <a:pPr marL="0" lvl="0" indent="0" algn="ctr">
              <a:lnSpc>
                <a:spcPts val="2420"/>
              </a:lnSpc>
              <a:spcBef>
                <a:spcPct val="0"/>
              </a:spcBef>
            </a:pPr>
            <a:r>
              <a:rPr lang="en-US" sz="2200">
                <a:solidFill>
                  <a:srgbClr val="000000"/>
                </a:solidFill>
                <a:latin typeface="Agrandir Medium"/>
              </a:rPr>
              <a:t>O</a:t>
            </a:r>
            <a:r>
              <a:rPr lang="en-US" sz="2200" u="none">
                <a:solidFill>
                  <a:srgbClr val="000000"/>
                </a:solidFill>
                <a:latin typeface="Agrandir Medium"/>
              </a:rPr>
              <a:t>utdated teaching strategies</a:t>
            </a:r>
          </a:p>
        </p:txBody>
      </p:sp>
      <p:sp>
        <p:nvSpPr>
          <p:cNvPr id="19" name="TextBox 19"/>
          <p:cNvSpPr txBox="1"/>
          <p:nvPr/>
        </p:nvSpPr>
        <p:spPr>
          <a:xfrm>
            <a:off x="13486106" y="5136334"/>
            <a:ext cx="2121379" cy="1294765"/>
          </a:xfrm>
          <a:prstGeom prst="rect">
            <a:avLst/>
          </a:prstGeom>
        </p:spPr>
        <p:txBody>
          <a:bodyPr lIns="0" tIns="0" rIns="0" bIns="0" rtlCol="0" anchor="t">
            <a:spAutoFit/>
          </a:bodyPr>
          <a:lstStyle/>
          <a:p>
            <a:pPr marL="0" lvl="0" indent="0" algn="ctr">
              <a:lnSpc>
                <a:spcPts val="2420"/>
              </a:lnSpc>
              <a:spcBef>
                <a:spcPct val="0"/>
              </a:spcBef>
            </a:pPr>
            <a:r>
              <a:rPr lang="en-US" sz="2200" u="none">
                <a:solidFill>
                  <a:srgbClr val="000000"/>
                </a:solidFill>
                <a:latin typeface="Agrandir Medium"/>
              </a:rPr>
              <a:t>Inadequate capacity of students to work in teams</a:t>
            </a:r>
          </a:p>
        </p:txBody>
      </p:sp>
      <p:pic>
        <p:nvPicPr>
          <p:cNvPr id="20" name="Picture 2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11457797" y="5864097"/>
            <a:ext cx="2111676" cy="732048"/>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3616552" y="6205143"/>
            <a:ext cx="1772368" cy="614421"/>
          </a:xfrm>
          <a:prstGeom prst="rect">
            <a:avLst/>
          </a:prstGeom>
        </p:spPr>
      </p:pic>
      <p:pic>
        <p:nvPicPr>
          <p:cNvPr id="22" name="Picture 2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238882" flipH="1" flipV="1">
            <a:off x="6737799" y="6537446"/>
            <a:ext cx="1639036" cy="568199"/>
          </a:xfrm>
          <a:prstGeom prst="rect">
            <a:avLst/>
          </a:prstGeom>
        </p:spPr>
      </p:pic>
      <p:pic>
        <p:nvPicPr>
          <p:cNvPr id="23" name="Picture 2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a:off x="11712075" y="7816852"/>
            <a:ext cx="2263799" cy="784784"/>
          </a:xfrm>
          <a:prstGeom prst="rect">
            <a:avLst/>
          </a:prstGeom>
        </p:spPr>
      </p:pic>
      <p:pic>
        <p:nvPicPr>
          <p:cNvPr id="24" name="Picture 2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4468387" y="7056008"/>
            <a:ext cx="1119730" cy="649443"/>
          </a:xfrm>
          <a:prstGeom prst="rect">
            <a:avLst/>
          </a:prstGeom>
        </p:spPr>
      </p:pic>
      <p:pic>
        <p:nvPicPr>
          <p:cNvPr id="25" name="Picture 2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2451613"/>
            <a:ext cx="1119730" cy="649443"/>
          </a:xfrm>
          <a:prstGeom prst="rect">
            <a:avLst/>
          </a:prstGeom>
        </p:spPr>
      </p:pic>
      <p:pic>
        <p:nvPicPr>
          <p:cNvPr id="26" name="Picture 26"/>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7888309" y="376984"/>
            <a:ext cx="5321248" cy="1543162"/>
          </a:xfrm>
          <a:prstGeom prst="rect">
            <a:avLst/>
          </a:prstGeom>
        </p:spPr>
      </p:pic>
      <p:sp>
        <p:nvSpPr>
          <p:cNvPr id="27" name="TextBox 27"/>
          <p:cNvSpPr txBox="1"/>
          <p:nvPr/>
        </p:nvSpPr>
        <p:spPr>
          <a:xfrm rot="-206609">
            <a:off x="8517951" y="590826"/>
            <a:ext cx="3992861" cy="1297372"/>
          </a:xfrm>
          <a:prstGeom prst="rect">
            <a:avLst/>
          </a:prstGeom>
        </p:spPr>
        <p:txBody>
          <a:bodyPr lIns="0" tIns="0" rIns="0" bIns="0" rtlCol="0" anchor="t">
            <a:spAutoFit/>
          </a:bodyPr>
          <a:lstStyle/>
          <a:p>
            <a:pPr marL="0" lvl="0" indent="0" algn="ctr">
              <a:lnSpc>
                <a:spcPts val="3381"/>
              </a:lnSpc>
            </a:pPr>
            <a:r>
              <a:rPr lang="en-US" sz="3635" spc="-83">
                <a:solidFill>
                  <a:srgbClr val="BE1931"/>
                </a:solidFill>
                <a:latin typeface="WC Mano Negra Bold"/>
              </a:rPr>
              <a:t>POOR STUDENT RESULTS IN STEM SUBJECTS</a:t>
            </a:r>
          </a:p>
        </p:txBody>
      </p:sp>
      <p:pic>
        <p:nvPicPr>
          <p:cNvPr id="28" name="Picture 2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1796628" y="6914132"/>
            <a:ext cx="2209044" cy="2637664"/>
          </a:xfrm>
          <a:prstGeom prst="rect">
            <a:avLst/>
          </a:prstGeom>
        </p:spPr>
      </p:pic>
      <p:sp>
        <p:nvSpPr>
          <p:cNvPr id="29" name="TextBox 29"/>
          <p:cNvSpPr txBox="1"/>
          <p:nvPr/>
        </p:nvSpPr>
        <p:spPr>
          <a:xfrm>
            <a:off x="1878828" y="7256969"/>
            <a:ext cx="2044644" cy="1904365"/>
          </a:xfrm>
          <a:prstGeom prst="rect">
            <a:avLst/>
          </a:prstGeom>
        </p:spPr>
        <p:txBody>
          <a:bodyPr lIns="0" tIns="0" rIns="0" bIns="0" rtlCol="0" anchor="t">
            <a:spAutoFit/>
          </a:bodyPr>
          <a:lstStyle/>
          <a:p>
            <a:pPr marL="0" lvl="0" indent="0" algn="ctr">
              <a:lnSpc>
                <a:spcPts val="2420"/>
              </a:lnSpc>
              <a:spcBef>
                <a:spcPct val="0"/>
              </a:spcBef>
            </a:pPr>
            <a:r>
              <a:rPr lang="en-US" sz="2200" u="none">
                <a:solidFill>
                  <a:srgbClr val="000000"/>
                </a:solidFill>
                <a:latin typeface="Agrandir Medium"/>
              </a:rPr>
              <a:t>Lack of knowledge of teaching practices in other countries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2318195"/>
          </a:xfrm>
          <a:prstGeom prst="rect">
            <a:avLst/>
          </a:prstGeom>
        </p:spPr>
        <p:txBody>
          <a:bodyPr lIns="0" tIns="0" rIns="0" bIns="0" rtlCol="0" anchor="t">
            <a:spAutoFit/>
          </a:bodyPr>
          <a:lstStyle/>
          <a:p>
            <a:pPr>
              <a:lnSpc>
                <a:spcPts val="6106"/>
              </a:lnSpc>
            </a:pPr>
            <a:r>
              <a:rPr lang="en-US" sz="5175" spc="300">
                <a:solidFill>
                  <a:srgbClr val="004AAD"/>
                </a:solidFill>
                <a:latin typeface="Hussar Bold Bold Italics"/>
              </a:rPr>
              <a:t>TRANSFORM THE PROBLEM INTO OBJECTIVE AND THE CAUSES INTO RESULTS</a:t>
            </a:r>
          </a:p>
        </p:txBody>
      </p:sp>
      <p:sp>
        <p:nvSpPr>
          <p:cNvPr id="5" name="TextBox 5"/>
          <p:cNvSpPr txBox="1"/>
          <p:nvPr/>
        </p:nvSpPr>
        <p:spPr>
          <a:xfrm>
            <a:off x="481275" y="2052220"/>
            <a:ext cx="7905459" cy="901065"/>
          </a:xfrm>
          <a:prstGeom prst="rect">
            <a:avLst/>
          </a:prstGeom>
        </p:spPr>
        <p:txBody>
          <a:bodyPr lIns="0" tIns="0" rIns="0" bIns="0" rtlCol="0" anchor="t">
            <a:spAutoFit/>
          </a:bodyPr>
          <a:lstStyle/>
          <a:p>
            <a:pPr marL="0" lvl="0" indent="0" algn="l">
              <a:lnSpc>
                <a:spcPts val="7080"/>
              </a:lnSpc>
              <a:spcBef>
                <a:spcPct val="0"/>
              </a:spcBef>
            </a:pPr>
            <a:r>
              <a:rPr lang="en-US" sz="6000" spc="348">
                <a:solidFill>
                  <a:srgbClr val="000000"/>
                </a:solidFill>
                <a:latin typeface="Hussar Bold"/>
              </a:rPr>
              <a:t>STEP 5</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t="8" b="8"/>
          <a:stretch>
            <a:fillRect/>
          </a:stretch>
        </p:blipFill>
        <p:spPr>
          <a:xfrm>
            <a:off x="9259679" y="2827628"/>
            <a:ext cx="2387752" cy="2238295"/>
          </a:xfrm>
          <a:prstGeom prst="rect">
            <a:avLst/>
          </a:prstGeom>
        </p:spPr>
      </p:pic>
      <p:sp>
        <p:nvSpPr>
          <p:cNvPr id="4" name="TextBox 4"/>
          <p:cNvSpPr txBox="1"/>
          <p:nvPr/>
        </p:nvSpPr>
        <p:spPr>
          <a:xfrm>
            <a:off x="9535689" y="3287588"/>
            <a:ext cx="1872044" cy="1599565"/>
          </a:xfrm>
          <a:prstGeom prst="rect">
            <a:avLst/>
          </a:prstGeom>
        </p:spPr>
        <p:txBody>
          <a:bodyPr lIns="0" tIns="0" rIns="0" bIns="0" rtlCol="0" anchor="t">
            <a:spAutoFit/>
          </a:bodyPr>
          <a:lstStyle/>
          <a:p>
            <a:pPr marL="0" lvl="0" indent="0" algn="ctr">
              <a:lnSpc>
                <a:spcPts val="2419"/>
              </a:lnSpc>
              <a:spcBef>
                <a:spcPct val="0"/>
              </a:spcBef>
            </a:pPr>
            <a:r>
              <a:rPr lang="en-US" sz="2199">
                <a:solidFill>
                  <a:srgbClr val="000000"/>
                </a:solidFill>
                <a:latin typeface="Agrandir Medium Bold"/>
              </a:rPr>
              <a:t>Broader learning experience in STEM subjects</a:t>
            </a:r>
          </a:p>
        </p:txBody>
      </p:sp>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9" b="9"/>
          <a:stretch>
            <a:fillRect/>
          </a:stretch>
        </p:blipFill>
        <p:spPr>
          <a:xfrm rot="-378618">
            <a:off x="5909182" y="6946627"/>
            <a:ext cx="2430201" cy="2572675"/>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9" b="19"/>
          <a:stretch>
            <a:fillRect/>
          </a:stretch>
        </p:blipFill>
        <p:spPr>
          <a:xfrm>
            <a:off x="13935036" y="7422499"/>
            <a:ext cx="2186432" cy="2432935"/>
          </a:xfrm>
          <a:prstGeom prst="rect">
            <a:avLst/>
          </a:prstGeom>
        </p:spPr>
      </p:pic>
      <p:sp>
        <p:nvSpPr>
          <p:cNvPr id="7" name="TextBox 7"/>
          <p:cNvSpPr txBox="1"/>
          <p:nvPr/>
        </p:nvSpPr>
        <p:spPr>
          <a:xfrm>
            <a:off x="13935036" y="8162317"/>
            <a:ext cx="2186432" cy="1294765"/>
          </a:xfrm>
          <a:prstGeom prst="rect">
            <a:avLst/>
          </a:prstGeom>
        </p:spPr>
        <p:txBody>
          <a:bodyPr lIns="0" tIns="0" rIns="0" bIns="0" rtlCol="0" anchor="t">
            <a:spAutoFit/>
          </a:bodyPr>
          <a:lstStyle/>
          <a:p>
            <a:pPr marL="0" lvl="0" indent="0" algn="ctr">
              <a:lnSpc>
                <a:spcPts val="2420"/>
              </a:lnSpc>
              <a:spcBef>
                <a:spcPct val="0"/>
              </a:spcBef>
            </a:pPr>
            <a:r>
              <a:rPr lang="en-US" sz="2200">
                <a:solidFill>
                  <a:srgbClr val="000000"/>
                </a:solidFill>
                <a:latin typeface="Agrandir Medium"/>
              </a:rPr>
              <a:t>C</a:t>
            </a:r>
            <a:r>
              <a:rPr lang="en-US" sz="2200" u="none">
                <a:solidFill>
                  <a:srgbClr val="000000"/>
                </a:solidFill>
                <a:latin typeface="Agrandir Medium"/>
              </a:rPr>
              <a:t>ritical thinking skills among students strengthened</a:t>
            </a:r>
          </a:p>
        </p:txBody>
      </p:sp>
      <p:pic>
        <p:nvPicPr>
          <p:cNvPr id="8" name="Picture 8"/>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5124383" y="4296856"/>
            <a:ext cx="1786859" cy="2133563"/>
          </a:xfrm>
          <a:prstGeom prst="rect">
            <a:avLst/>
          </a:prstGeom>
        </p:spPr>
      </p:pic>
      <p:pic>
        <p:nvPicPr>
          <p:cNvPr id="9" name="Picture 9"/>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209" b="1209"/>
          <a:stretch>
            <a:fillRect/>
          </a:stretch>
        </p:blipFill>
        <p:spPr>
          <a:xfrm>
            <a:off x="9450435" y="6230121"/>
            <a:ext cx="2196996" cy="2408845"/>
          </a:xfrm>
          <a:prstGeom prst="rect">
            <a:avLst/>
          </a:prstGeom>
        </p:spPr>
      </p:pic>
      <p:sp>
        <p:nvSpPr>
          <p:cNvPr id="10" name="TextBox 10"/>
          <p:cNvSpPr txBox="1"/>
          <p:nvPr/>
        </p:nvSpPr>
        <p:spPr>
          <a:xfrm>
            <a:off x="9562317" y="7079431"/>
            <a:ext cx="1973232" cy="989965"/>
          </a:xfrm>
          <a:prstGeom prst="rect">
            <a:avLst/>
          </a:prstGeom>
        </p:spPr>
        <p:txBody>
          <a:bodyPr lIns="0" tIns="0" rIns="0" bIns="0" rtlCol="0" anchor="t">
            <a:spAutoFit/>
          </a:bodyPr>
          <a:lstStyle/>
          <a:p>
            <a:pPr marL="0" lvl="0" indent="0" algn="ctr">
              <a:lnSpc>
                <a:spcPts val="2420"/>
              </a:lnSpc>
              <a:spcBef>
                <a:spcPct val="0"/>
              </a:spcBef>
            </a:pPr>
            <a:r>
              <a:rPr lang="en-US" sz="2200">
                <a:solidFill>
                  <a:srgbClr val="000000"/>
                </a:solidFill>
                <a:latin typeface="Agrandir Medium"/>
              </a:rPr>
              <a:t>Increased</a:t>
            </a:r>
            <a:r>
              <a:rPr lang="en-US" sz="2200" u="none">
                <a:solidFill>
                  <a:srgbClr val="000000"/>
                </a:solidFill>
                <a:latin typeface="Agrandir Medium"/>
              </a:rPr>
              <a:t> Student motivation</a:t>
            </a:r>
          </a:p>
        </p:txBody>
      </p:sp>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49" r="49"/>
          <a:stretch>
            <a:fillRect/>
          </a:stretch>
        </p:blipFill>
        <p:spPr>
          <a:xfrm>
            <a:off x="13448894" y="4543068"/>
            <a:ext cx="2195805" cy="2278478"/>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flipV="1">
            <a:off x="11606593" y="3730553"/>
            <a:ext cx="2263799" cy="784784"/>
          </a:xfrm>
          <a:prstGeom prst="rect">
            <a:avLst/>
          </a:prstGeom>
        </p:spPr>
      </p:pic>
      <p:pic>
        <p:nvPicPr>
          <p:cNvPr id="13" name="Picture 13"/>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7041091" y="3443980"/>
            <a:ext cx="2111676" cy="732048"/>
          </a:xfrm>
          <a:prstGeom prst="rect">
            <a:avLst/>
          </a:prstGeom>
        </p:spPr>
      </p:pic>
      <p:pic>
        <p:nvPicPr>
          <p:cNvPr id="14" name="Picture 1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5510085"/>
            <a:ext cx="1119730" cy="649443"/>
          </a:xfrm>
          <a:prstGeom prst="rect">
            <a:avLst/>
          </a:prstGeom>
        </p:spPr>
      </p:pic>
      <p:sp>
        <p:nvSpPr>
          <p:cNvPr id="15" name="TextBox 15"/>
          <p:cNvSpPr txBox="1"/>
          <p:nvPr/>
        </p:nvSpPr>
        <p:spPr>
          <a:xfrm>
            <a:off x="6013451" y="7760659"/>
            <a:ext cx="2221663" cy="1294765"/>
          </a:xfrm>
          <a:prstGeom prst="rect">
            <a:avLst/>
          </a:prstGeom>
        </p:spPr>
        <p:txBody>
          <a:bodyPr lIns="0" tIns="0" rIns="0" bIns="0" rtlCol="0" anchor="t">
            <a:spAutoFit/>
          </a:bodyPr>
          <a:lstStyle/>
          <a:p>
            <a:pPr algn="ctr">
              <a:lnSpc>
                <a:spcPts val="2420"/>
              </a:lnSpc>
            </a:pPr>
            <a:r>
              <a:rPr lang="en-US" sz="2200">
                <a:solidFill>
                  <a:srgbClr val="000000"/>
                </a:solidFill>
                <a:latin typeface="Agrandir Medium"/>
              </a:rPr>
              <a:t>Improved</a:t>
            </a:r>
          </a:p>
          <a:p>
            <a:pPr marL="0" lvl="0" indent="0" algn="ctr">
              <a:lnSpc>
                <a:spcPts val="2420"/>
              </a:lnSpc>
              <a:spcBef>
                <a:spcPct val="0"/>
              </a:spcBef>
            </a:pPr>
            <a:r>
              <a:rPr lang="en-US" sz="2200" u="none">
                <a:solidFill>
                  <a:srgbClr val="000000"/>
                </a:solidFill>
                <a:latin typeface="Agrandir Medium"/>
              </a:rPr>
              <a:t>digital and CLIL skills of teachers</a:t>
            </a:r>
          </a:p>
        </p:txBody>
      </p:sp>
      <p:sp>
        <p:nvSpPr>
          <p:cNvPr id="16" name="TextBox 16"/>
          <p:cNvSpPr txBox="1"/>
          <p:nvPr/>
        </p:nvSpPr>
        <p:spPr>
          <a:xfrm>
            <a:off x="4911343" y="4844842"/>
            <a:ext cx="2212940" cy="989965"/>
          </a:xfrm>
          <a:prstGeom prst="rect">
            <a:avLst/>
          </a:prstGeom>
        </p:spPr>
        <p:txBody>
          <a:bodyPr lIns="0" tIns="0" rIns="0" bIns="0" rtlCol="0" anchor="t">
            <a:spAutoFit/>
          </a:bodyPr>
          <a:lstStyle/>
          <a:p>
            <a:pPr marL="0" lvl="0" indent="0" algn="ctr">
              <a:lnSpc>
                <a:spcPts val="2420"/>
              </a:lnSpc>
              <a:spcBef>
                <a:spcPct val="0"/>
              </a:spcBef>
            </a:pPr>
            <a:r>
              <a:rPr lang="en-US" sz="2200">
                <a:solidFill>
                  <a:srgbClr val="000000"/>
                </a:solidFill>
                <a:latin typeface="Agrandir Medium"/>
              </a:rPr>
              <a:t>Renewed</a:t>
            </a:r>
            <a:r>
              <a:rPr lang="en-US" sz="2200" u="none">
                <a:solidFill>
                  <a:srgbClr val="000000"/>
                </a:solidFill>
                <a:latin typeface="Agrandir Medium"/>
              </a:rPr>
              <a:t> teaching strategies</a:t>
            </a:r>
          </a:p>
        </p:txBody>
      </p:sp>
      <p:sp>
        <p:nvSpPr>
          <p:cNvPr id="17" name="TextBox 17"/>
          <p:cNvSpPr txBox="1"/>
          <p:nvPr/>
        </p:nvSpPr>
        <p:spPr>
          <a:xfrm>
            <a:off x="13486106" y="5136334"/>
            <a:ext cx="2121379" cy="1294765"/>
          </a:xfrm>
          <a:prstGeom prst="rect">
            <a:avLst/>
          </a:prstGeom>
        </p:spPr>
        <p:txBody>
          <a:bodyPr lIns="0" tIns="0" rIns="0" bIns="0" rtlCol="0" anchor="t">
            <a:spAutoFit/>
          </a:bodyPr>
          <a:lstStyle/>
          <a:p>
            <a:pPr marL="0" lvl="0" indent="0" algn="ctr">
              <a:lnSpc>
                <a:spcPts val="2420"/>
              </a:lnSpc>
              <a:spcBef>
                <a:spcPct val="0"/>
              </a:spcBef>
            </a:pPr>
            <a:r>
              <a:rPr lang="en-US" sz="2200">
                <a:solidFill>
                  <a:srgbClr val="000000"/>
                </a:solidFill>
                <a:latin typeface="Agrandir Medium"/>
              </a:rPr>
              <a:t>Improved </a:t>
            </a:r>
            <a:r>
              <a:rPr lang="en-US" sz="2200" u="none">
                <a:solidFill>
                  <a:srgbClr val="000000"/>
                </a:solidFill>
                <a:latin typeface="Agrandir Medium"/>
              </a:rPr>
              <a:t>capacity of students to work in teams</a:t>
            </a:r>
          </a:p>
        </p:txBody>
      </p:sp>
      <p:pic>
        <p:nvPicPr>
          <p:cNvPr id="18" name="Picture 18"/>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11457797" y="5864097"/>
            <a:ext cx="2111676" cy="732048"/>
          </a:xfrm>
          <a:prstGeom prst="rect">
            <a:avLst/>
          </a:prstGeom>
        </p:spPr>
      </p:pic>
      <p:pic>
        <p:nvPicPr>
          <p:cNvPr id="19" name="Picture 19"/>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3616552" y="6205143"/>
            <a:ext cx="1772368" cy="614421"/>
          </a:xfrm>
          <a:prstGeom prst="rect">
            <a:avLst/>
          </a:prstGeom>
        </p:spPr>
      </p:pic>
      <p:pic>
        <p:nvPicPr>
          <p:cNvPr id="20" name="Picture 20"/>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4238882" flipH="1" flipV="1">
            <a:off x="6737799" y="6537446"/>
            <a:ext cx="1639036" cy="568199"/>
          </a:xfrm>
          <a:prstGeom prst="rect">
            <a:avLst/>
          </a:prstGeom>
        </p:spPr>
      </p:pic>
      <p:pic>
        <p:nvPicPr>
          <p:cNvPr id="21" name="Picture 21"/>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15845" flipH="1">
            <a:off x="11712075" y="7816852"/>
            <a:ext cx="2263799" cy="784784"/>
          </a:xfrm>
          <a:prstGeom prst="rect">
            <a:avLst/>
          </a:prstGeom>
        </p:spPr>
      </p:pic>
      <p:pic>
        <p:nvPicPr>
          <p:cNvPr id="22" name="Picture 22"/>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14468387" y="7056008"/>
            <a:ext cx="1119730" cy="649443"/>
          </a:xfrm>
          <a:prstGeom prst="rect">
            <a:avLst/>
          </a:prstGeom>
        </p:spPr>
      </p:pic>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9893690" y="2451613"/>
            <a:ext cx="1119730" cy="649443"/>
          </a:xfrm>
          <a:prstGeom prst="rect">
            <a:avLst/>
          </a:prstGeom>
        </p:spPr>
      </p:pic>
      <p:pic>
        <p:nvPicPr>
          <p:cNvPr id="24" name="Picture 24"/>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a:off x="1796628" y="6914132"/>
            <a:ext cx="2209044" cy="2637664"/>
          </a:xfrm>
          <a:prstGeom prst="rect">
            <a:avLst/>
          </a:prstGeom>
        </p:spPr>
      </p:pic>
      <p:sp>
        <p:nvSpPr>
          <p:cNvPr id="25" name="TextBox 25"/>
          <p:cNvSpPr txBox="1"/>
          <p:nvPr/>
        </p:nvSpPr>
        <p:spPr>
          <a:xfrm>
            <a:off x="1878828" y="7240459"/>
            <a:ext cx="2044644" cy="1904365"/>
          </a:xfrm>
          <a:prstGeom prst="rect">
            <a:avLst/>
          </a:prstGeom>
        </p:spPr>
        <p:txBody>
          <a:bodyPr lIns="0" tIns="0" rIns="0" bIns="0" rtlCol="0" anchor="t">
            <a:spAutoFit/>
          </a:bodyPr>
          <a:lstStyle/>
          <a:p>
            <a:pPr marL="0" lvl="0" indent="0" algn="ctr">
              <a:lnSpc>
                <a:spcPts val="2420"/>
              </a:lnSpc>
              <a:spcBef>
                <a:spcPct val="0"/>
              </a:spcBef>
            </a:pPr>
            <a:r>
              <a:rPr lang="en-US" sz="2200" u="none">
                <a:solidFill>
                  <a:srgbClr val="000000"/>
                </a:solidFill>
                <a:latin typeface="Agrandir Medium"/>
              </a:rPr>
              <a:t>More knowledge of teaching practices in other countries</a:t>
            </a:r>
          </a:p>
        </p:txBody>
      </p:sp>
      <p:pic>
        <p:nvPicPr>
          <p:cNvPr id="26" name="Picture 2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7791502" y="317679"/>
            <a:ext cx="5514861" cy="1599310"/>
          </a:xfrm>
          <a:prstGeom prst="rect">
            <a:avLst/>
          </a:prstGeom>
        </p:spPr>
      </p:pic>
      <p:sp>
        <p:nvSpPr>
          <p:cNvPr id="27" name="TextBox 27"/>
          <p:cNvSpPr txBox="1"/>
          <p:nvPr/>
        </p:nvSpPr>
        <p:spPr>
          <a:xfrm rot="-206609">
            <a:off x="8443974" y="535838"/>
            <a:ext cx="4138141" cy="1348404"/>
          </a:xfrm>
          <a:prstGeom prst="rect">
            <a:avLst/>
          </a:prstGeom>
        </p:spPr>
        <p:txBody>
          <a:bodyPr lIns="0" tIns="0" rIns="0" bIns="0" rtlCol="0" anchor="t">
            <a:spAutoFit/>
          </a:bodyPr>
          <a:lstStyle/>
          <a:p>
            <a:pPr marL="0" lvl="0" indent="0" algn="ctr">
              <a:lnSpc>
                <a:spcPts val="3504"/>
              </a:lnSpc>
              <a:spcBef>
                <a:spcPct val="0"/>
              </a:spcBef>
            </a:pPr>
            <a:r>
              <a:rPr lang="en-US" sz="3767" u="none" spc="-86">
                <a:solidFill>
                  <a:srgbClr val="FFFFFF"/>
                </a:solidFill>
                <a:latin typeface="WC Mano Negra Bold"/>
              </a:rPr>
              <a:t>IMPROVED STUDENT RESULTS IN STEM SUBJECTS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4AAD"/>
        </a:solidFill>
        <a:effectLst/>
      </p:bgPr>
    </p:bg>
    <p:spTree>
      <p:nvGrpSpPr>
        <p:cNvPr id="1" name=""/>
        <p:cNvGrpSpPr/>
        <p:nvPr/>
      </p:nvGrpSpPr>
      <p:grpSpPr>
        <a:xfrm>
          <a:off x="0" y="0"/>
          <a:ext cx="0" cy="0"/>
          <a:chOff x="0" y="0"/>
          <a:chExt cx="0" cy="0"/>
        </a:xfrm>
      </p:grpSpPr>
      <p:sp>
        <p:nvSpPr>
          <p:cNvPr id="2" name="AutoShape 2"/>
          <p:cNvSpPr/>
          <p:nvPr/>
        </p:nvSpPr>
        <p:spPr>
          <a:xfrm rot="5028534">
            <a:off x="6082312" y="-7560544"/>
            <a:ext cx="3692880" cy="22626789"/>
          </a:xfrm>
          <a:prstGeom prst="rect">
            <a:avLst/>
          </a:prstGeom>
          <a:solidFill>
            <a:srgbClr val="6CE8F4"/>
          </a:solidFill>
        </p:spPr>
        <p:txBody>
          <a:bodyPr/>
          <a:lstStyle/>
          <a:p>
            <a:endParaRPr lang="it-IT"/>
          </a:p>
        </p:txBody>
      </p:sp>
      <p:grpSp>
        <p:nvGrpSpPr>
          <p:cNvPr id="3" name="Group 3"/>
          <p:cNvGrpSpPr/>
          <p:nvPr/>
        </p:nvGrpSpPr>
        <p:grpSpPr>
          <a:xfrm>
            <a:off x="990600" y="1028700"/>
            <a:ext cx="16268700" cy="5448300"/>
            <a:chOff x="0" y="0"/>
            <a:chExt cx="21691600" cy="7264400"/>
          </a:xfrm>
        </p:grpSpPr>
        <p:pic>
          <p:nvPicPr>
            <p:cNvPr id="4" name="Picture 4"/>
            <p:cNvPicPr>
              <a:picLocks noChangeAspect="1"/>
            </p:cNvPicPr>
            <p:nvPr/>
          </p:nvPicPr>
          <p:blipFill>
            <a:blip r:embed="rId2"/>
            <a:srcRect r="22"/>
            <a:stretch>
              <a:fillRect/>
            </a:stretch>
          </p:blipFill>
          <p:spPr>
            <a:xfrm>
              <a:off x="0" y="0"/>
              <a:ext cx="7145867" cy="7264400"/>
            </a:xfrm>
            <a:prstGeom prst="rect">
              <a:avLst/>
            </a:prstGeom>
          </p:spPr>
        </p:pic>
        <p:pic>
          <p:nvPicPr>
            <p:cNvPr id="5" name="Picture 5"/>
            <p:cNvPicPr>
              <a:picLocks noChangeAspect="1"/>
            </p:cNvPicPr>
            <p:nvPr/>
          </p:nvPicPr>
          <p:blipFill>
            <a:blip r:embed="rId3"/>
            <a:srcRect l="93" r="7"/>
            <a:stretch>
              <a:fillRect/>
            </a:stretch>
          </p:blipFill>
          <p:spPr>
            <a:xfrm>
              <a:off x="7272867" y="0"/>
              <a:ext cx="7145867" cy="7264400"/>
            </a:xfrm>
            <a:prstGeom prst="rect">
              <a:avLst/>
            </a:prstGeom>
          </p:spPr>
        </p:pic>
        <p:pic>
          <p:nvPicPr>
            <p:cNvPr id="6" name="Picture 6"/>
            <p:cNvPicPr>
              <a:picLocks noChangeAspect="1"/>
            </p:cNvPicPr>
            <p:nvPr/>
          </p:nvPicPr>
          <p:blipFill>
            <a:blip r:embed="rId4"/>
            <a:srcRect l="35" r="35"/>
            <a:stretch>
              <a:fillRect/>
            </a:stretch>
          </p:blipFill>
          <p:spPr>
            <a:xfrm>
              <a:off x="14545733" y="0"/>
              <a:ext cx="7145867" cy="7264400"/>
            </a:xfrm>
            <a:prstGeom prst="rect">
              <a:avLst/>
            </a:prstGeom>
          </p:spPr>
        </p:pic>
      </p:grpSp>
      <p:sp>
        <p:nvSpPr>
          <p:cNvPr id="7" name="TextBox 7"/>
          <p:cNvSpPr txBox="1"/>
          <p:nvPr/>
        </p:nvSpPr>
        <p:spPr>
          <a:xfrm>
            <a:off x="5121644" y="7628067"/>
            <a:ext cx="8044711" cy="711199"/>
          </a:xfrm>
          <a:prstGeom prst="rect">
            <a:avLst/>
          </a:prstGeom>
        </p:spPr>
        <p:txBody>
          <a:bodyPr lIns="0" tIns="0" rIns="0" bIns="0" rtlCol="0" anchor="t">
            <a:spAutoFit/>
          </a:bodyPr>
          <a:lstStyle/>
          <a:p>
            <a:pPr marL="0" lvl="0" indent="0" algn="ctr">
              <a:lnSpc>
                <a:spcPts val="5499"/>
              </a:lnSpc>
              <a:spcBef>
                <a:spcPct val="0"/>
              </a:spcBef>
            </a:pPr>
            <a:r>
              <a:rPr lang="en-US" sz="4999" u="none" spc="144">
                <a:solidFill>
                  <a:srgbClr val="FFFFFF"/>
                </a:solidFill>
                <a:latin typeface="Montserrat Classic Bold"/>
              </a:rPr>
              <a:t>3 KEY ELEMENTS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1546669"/>
          </a:xfrm>
          <a:prstGeom prst="rect">
            <a:avLst/>
          </a:prstGeom>
        </p:spPr>
        <p:txBody>
          <a:bodyPr lIns="0" tIns="0" rIns="0" bIns="0" rtlCol="0" anchor="t">
            <a:spAutoFit/>
          </a:bodyPr>
          <a:lstStyle/>
          <a:p>
            <a:pPr>
              <a:lnSpc>
                <a:spcPts val="6106"/>
              </a:lnSpc>
            </a:pPr>
            <a:r>
              <a:rPr lang="en-US" sz="5175" spc="300">
                <a:solidFill>
                  <a:srgbClr val="004AAD"/>
                </a:solidFill>
                <a:latin typeface="Hussar Bold Bold Italics"/>
              </a:rPr>
              <a:t>LET’S START DEFINING OUR STRATEGY</a:t>
            </a:r>
          </a:p>
        </p:txBody>
      </p:sp>
      <p:sp>
        <p:nvSpPr>
          <p:cNvPr id="5" name="TextBox 5"/>
          <p:cNvSpPr txBox="1"/>
          <p:nvPr/>
        </p:nvSpPr>
        <p:spPr>
          <a:xfrm>
            <a:off x="481275" y="2052220"/>
            <a:ext cx="7905459" cy="901065"/>
          </a:xfrm>
          <a:prstGeom prst="rect">
            <a:avLst/>
          </a:prstGeom>
        </p:spPr>
        <p:txBody>
          <a:bodyPr lIns="0" tIns="0" rIns="0" bIns="0" rtlCol="0" anchor="t">
            <a:spAutoFit/>
          </a:bodyPr>
          <a:lstStyle/>
          <a:p>
            <a:pPr marL="0" lvl="0" indent="0" algn="l">
              <a:lnSpc>
                <a:spcPts val="7080"/>
              </a:lnSpc>
              <a:spcBef>
                <a:spcPct val="0"/>
              </a:spcBef>
            </a:pPr>
            <a:r>
              <a:rPr lang="en-US" sz="6000" spc="348">
                <a:solidFill>
                  <a:srgbClr val="000000"/>
                </a:solidFill>
                <a:latin typeface="Hussar Bold"/>
              </a:rPr>
              <a:t>STEP 6</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sp>
        <p:nvSpPr>
          <p:cNvPr id="3" name="TextBox 3"/>
          <p:cNvSpPr txBox="1"/>
          <p:nvPr/>
        </p:nvSpPr>
        <p:spPr>
          <a:xfrm>
            <a:off x="14306174" y="3710674"/>
            <a:ext cx="2836962" cy="929640"/>
          </a:xfrm>
          <a:prstGeom prst="rect">
            <a:avLst/>
          </a:prstGeom>
        </p:spPr>
        <p:txBody>
          <a:bodyPr lIns="0" tIns="0" rIns="0" bIns="0" rtlCol="0" anchor="t">
            <a:spAutoFit/>
          </a:bodyPr>
          <a:lstStyle/>
          <a:p>
            <a:pPr marL="0" lvl="0" indent="0" algn="ctr">
              <a:lnSpc>
                <a:spcPts val="3599"/>
              </a:lnSpc>
            </a:pPr>
            <a:r>
              <a:rPr lang="en-US" sz="3599">
                <a:solidFill>
                  <a:srgbClr val="FFFFFF"/>
                </a:solidFill>
                <a:latin typeface="Permanent Marker"/>
              </a:rPr>
              <a:t>SPECIFC OBJECTIVE</a:t>
            </a:r>
          </a:p>
        </p:txBody>
      </p:sp>
      <p:sp>
        <p:nvSpPr>
          <p:cNvPr id="4" name="TextBox 4"/>
          <p:cNvSpPr txBox="1"/>
          <p:nvPr/>
        </p:nvSpPr>
        <p:spPr>
          <a:xfrm>
            <a:off x="14306174" y="6968881"/>
            <a:ext cx="2836962" cy="1270635"/>
          </a:xfrm>
          <a:prstGeom prst="rect">
            <a:avLst/>
          </a:prstGeom>
        </p:spPr>
        <p:txBody>
          <a:bodyPr lIns="0" tIns="0" rIns="0" bIns="0" rtlCol="0" anchor="t">
            <a:spAutoFit/>
          </a:bodyPr>
          <a:lstStyle/>
          <a:p>
            <a:pPr marL="0" lvl="0" indent="0" algn="ctr">
              <a:lnSpc>
                <a:spcPts val="5039"/>
              </a:lnSpc>
              <a:spcBef>
                <a:spcPct val="0"/>
              </a:spcBef>
            </a:pPr>
            <a:r>
              <a:rPr lang="en-US" sz="3599">
                <a:solidFill>
                  <a:srgbClr val="FFFFFF"/>
                </a:solidFill>
                <a:latin typeface="Permanent Marker"/>
              </a:rPr>
              <a:t>EXPECTED RESULTS</a:t>
            </a:r>
          </a:p>
        </p:txBody>
      </p:sp>
      <p:sp>
        <p:nvSpPr>
          <p:cNvPr id="5" name="TextBox 5"/>
          <p:cNvSpPr txBox="1"/>
          <p:nvPr/>
        </p:nvSpPr>
        <p:spPr>
          <a:xfrm>
            <a:off x="14521070" y="1501467"/>
            <a:ext cx="2622065" cy="1270635"/>
          </a:xfrm>
          <a:prstGeom prst="rect">
            <a:avLst/>
          </a:prstGeom>
        </p:spPr>
        <p:txBody>
          <a:bodyPr lIns="0" tIns="0" rIns="0" bIns="0" rtlCol="0" anchor="t">
            <a:spAutoFit/>
          </a:bodyPr>
          <a:lstStyle/>
          <a:p>
            <a:pPr algn="ctr">
              <a:lnSpc>
                <a:spcPts val="5039"/>
              </a:lnSpc>
            </a:pPr>
            <a:r>
              <a:rPr lang="en-US" sz="3599">
                <a:solidFill>
                  <a:srgbClr val="FFFFFF"/>
                </a:solidFill>
                <a:latin typeface="Permanent Marker"/>
              </a:rPr>
              <a:t>oVERALL</a:t>
            </a:r>
          </a:p>
          <a:p>
            <a:pPr algn="ctr">
              <a:lnSpc>
                <a:spcPts val="5039"/>
              </a:lnSpc>
            </a:pPr>
            <a:r>
              <a:rPr lang="en-US" sz="3599">
                <a:solidFill>
                  <a:srgbClr val="FFFFFF"/>
                </a:solidFill>
                <a:latin typeface="Permanent Marker"/>
              </a:rPr>
              <a:t>OBJECTIVE</a:t>
            </a:r>
          </a:p>
        </p:txBody>
      </p:sp>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009448" y="912156"/>
            <a:ext cx="5514861" cy="1599310"/>
          </a:xfrm>
          <a:prstGeom prst="rect">
            <a:avLst/>
          </a:prstGeom>
        </p:spPr>
      </p:pic>
      <p:sp>
        <p:nvSpPr>
          <p:cNvPr id="7" name="TextBox 7"/>
          <p:cNvSpPr txBox="1"/>
          <p:nvPr/>
        </p:nvSpPr>
        <p:spPr>
          <a:xfrm rot="-206609">
            <a:off x="5661920" y="1130314"/>
            <a:ext cx="4138141" cy="1348404"/>
          </a:xfrm>
          <a:prstGeom prst="rect">
            <a:avLst/>
          </a:prstGeom>
        </p:spPr>
        <p:txBody>
          <a:bodyPr lIns="0" tIns="0" rIns="0" bIns="0" rtlCol="0" anchor="t">
            <a:spAutoFit/>
          </a:bodyPr>
          <a:lstStyle/>
          <a:p>
            <a:pPr marL="0" lvl="0" indent="0" algn="ctr">
              <a:lnSpc>
                <a:spcPts val="3504"/>
              </a:lnSpc>
              <a:spcBef>
                <a:spcPct val="0"/>
              </a:spcBef>
            </a:pPr>
            <a:r>
              <a:rPr lang="en-US" sz="3767" u="none" spc="-86">
                <a:solidFill>
                  <a:srgbClr val="FFFFFF"/>
                </a:solidFill>
                <a:latin typeface="WC Mano Negra Bold"/>
              </a:rPr>
              <a:t>IMPROVED STUDENT RESULTS IN STEM SUBJECTS</a:t>
            </a:r>
          </a:p>
        </p:txBody>
      </p:sp>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 b="8"/>
          <a:stretch>
            <a:fillRect/>
          </a:stretch>
        </p:blipFill>
        <p:spPr>
          <a:xfrm>
            <a:off x="6825884" y="3331083"/>
            <a:ext cx="2183895" cy="2047198"/>
          </a:xfrm>
          <a:prstGeom prst="rect">
            <a:avLst/>
          </a:prstGeom>
        </p:spPr>
      </p:pic>
      <p:sp>
        <p:nvSpPr>
          <p:cNvPr id="9" name="TextBox 9"/>
          <p:cNvSpPr txBox="1"/>
          <p:nvPr/>
        </p:nvSpPr>
        <p:spPr>
          <a:xfrm>
            <a:off x="7078329" y="3766757"/>
            <a:ext cx="1712216" cy="1448016"/>
          </a:xfrm>
          <a:prstGeom prst="rect">
            <a:avLst/>
          </a:prstGeom>
        </p:spPr>
        <p:txBody>
          <a:bodyPr lIns="0" tIns="0" rIns="0" bIns="0" rtlCol="0" anchor="t">
            <a:spAutoFit/>
          </a:bodyPr>
          <a:lstStyle/>
          <a:p>
            <a:pPr marL="0" lvl="0" indent="0" algn="ctr">
              <a:lnSpc>
                <a:spcPts val="2213"/>
              </a:lnSpc>
              <a:spcBef>
                <a:spcPct val="0"/>
              </a:spcBef>
            </a:pPr>
            <a:r>
              <a:rPr lang="en-US" sz="2012">
                <a:solidFill>
                  <a:srgbClr val="000000"/>
                </a:solidFill>
                <a:latin typeface="Agrandir Medium Bold"/>
              </a:rPr>
              <a:t>Broader learning experience in STEM subjects</a:t>
            </a:r>
          </a:p>
        </p:txBody>
      </p:sp>
      <p:pic>
        <p:nvPicPr>
          <p:cNvPr id="10" name="Picture 10"/>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9" b="9"/>
          <a:stretch>
            <a:fillRect/>
          </a:stretch>
        </p:blipFill>
        <p:spPr>
          <a:xfrm rot="-378618">
            <a:off x="3761440" y="7098417"/>
            <a:ext cx="2222719" cy="2353030"/>
          </a:xfrm>
          <a:prstGeom prst="rect">
            <a:avLst/>
          </a:prstGeom>
        </p:spPr>
      </p:pic>
      <p:pic>
        <p:nvPicPr>
          <p:cNvPr id="11"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19" b="19"/>
          <a:stretch>
            <a:fillRect/>
          </a:stretch>
        </p:blipFill>
        <p:spPr>
          <a:xfrm>
            <a:off x="11102076" y="7533661"/>
            <a:ext cx="1999763" cy="2225220"/>
          </a:xfrm>
          <a:prstGeom prst="rect">
            <a:avLst/>
          </a:prstGeom>
        </p:spPr>
      </p:pic>
      <p:sp>
        <p:nvSpPr>
          <p:cNvPr id="12" name="TextBox 12"/>
          <p:cNvSpPr txBox="1"/>
          <p:nvPr/>
        </p:nvSpPr>
        <p:spPr>
          <a:xfrm>
            <a:off x="11102076" y="8225301"/>
            <a:ext cx="1999763" cy="1169239"/>
          </a:xfrm>
          <a:prstGeom prst="rect">
            <a:avLst/>
          </a:prstGeom>
        </p:spPr>
        <p:txBody>
          <a:bodyPr lIns="0" tIns="0" rIns="0" bIns="0" rtlCol="0" anchor="t">
            <a:spAutoFit/>
          </a:bodyPr>
          <a:lstStyle/>
          <a:p>
            <a:pPr marL="0" lvl="0" indent="0" algn="ctr">
              <a:lnSpc>
                <a:spcPts val="2213"/>
              </a:lnSpc>
              <a:spcBef>
                <a:spcPct val="0"/>
              </a:spcBef>
            </a:pPr>
            <a:r>
              <a:rPr lang="en-US" sz="2012">
                <a:solidFill>
                  <a:srgbClr val="000000"/>
                </a:solidFill>
                <a:latin typeface="Agrandir Medium"/>
              </a:rPr>
              <a:t>C</a:t>
            </a:r>
            <a:r>
              <a:rPr lang="en-US" sz="2012" u="none">
                <a:solidFill>
                  <a:srgbClr val="000000"/>
                </a:solidFill>
                <a:latin typeface="Agrandir Medium"/>
              </a:rPr>
              <a:t>ritical thinking skills among students strengthened</a:t>
            </a:r>
          </a:p>
        </p:txBody>
      </p:sp>
      <p:pic>
        <p:nvPicPr>
          <p:cNvPr id="13" name="Picture 13"/>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3043644" y="4674873"/>
            <a:ext cx="1634304" cy="1951407"/>
          </a:xfrm>
          <a:prstGeom prst="rect">
            <a:avLst/>
          </a:prstGeom>
        </p:spPr>
      </p:pic>
      <p:pic>
        <p:nvPicPr>
          <p:cNvPr id="14" name="Picture 14"/>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209" b="1209"/>
          <a:stretch>
            <a:fillRect/>
          </a:stretch>
        </p:blipFill>
        <p:spPr>
          <a:xfrm>
            <a:off x="7000354" y="6443084"/>
            <a:ext cx="2009425" cy="2203187"/>
          </a:xfrm>
          <a:prstGeom prst="rect">
            <a:avLst/>
          </a:prstGeom>
        </p:spPr>
      </p:pic>
      <p:sp>
        <p:nvSpPr>
          <p:cNvPr id="15" name="TextBox 15"/>
          <p:cNvSpPr txBox="1"/>
          <p:nvPr/>
        </p:nvSpPr>
        <p:spPr>
          <a:xfrm>
            <a:off x="7102684" y="7234867"/>
            <a:ext cx="1804764" cy="890462"/>
          </a:xfrm>
          <a:prstGeom prst="rect">
            <a:avLst/>
          </a:prstGeom>
        </p:spPr>
        <p:txBody>
          <a:bodyPr lIns="0" tIns="0" rIns="0" bIns="0" rtlCol="0" anchor="t">
            <a:spAutoFit/>
          </a:bodyPr>
          <a:lstStyle/>
          <a:p>
            <a:pPr marL="0" lvl="0" indent="0" algn="ctr">
              <a:lnSpc>
                <a:spcPts val="2213"/>
              </a:lnSpc>
              <a:spcBef>
                <a:spcPct val="0"/>
              </a:spcBef>
            </a:pPr>
            <a:r>
              <a:rPr lang="en-US" sz="2012">
                <a:solidFill>
                  <a:srgbClr val="000000"/>
                </a:solidFill>
                <a:latin typeface="Agrandir Medium"/>
              </a:rPr>
              <a:t>Increased</a:t>
            </a:r>
            <a:r>
              <a:rPr lang="en-US" sz="2012" u="none">
                <a:solidFill>
                  <a:srgbClr val="000000"/>
                </a:solidFill>
                <a:latin typeface="Agrandir Medium"/>
              </a:rPr>
              <a:t> Student motivation</a:t>
            </a:r>
          </a:p>
        </p:txBody>
      </p:sp>
      <p:pic>
        <p:nvPicPr>
          <p:cNvPr id="16" name="Picture 16"/>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l="49" r="49"/>
          <a:stretch>
            <a:fillRect/>
          </a:stretch>
        </p:blipFill>
        <p:spPr>
          <a:xfrm>
            <a:off x="10657439" y="4900065"/>
            <a:ext cx="2008335" cy="2083950"/>
          </a:xfrm>
          <a:prstGeom prst="rect">
            <a:avLst/>
          </a:prstGeom>
        </p:spPr>
      </p:pic>
      <p:pic>
        <p:nvPicPr>
          <p:cNvPr id="17" name="Picture 17"/>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15845" flipH="1" flipV="1">
            <a:off x="8972427" y="4156919"/>
            <a:ext cx="2070524" cy="717782"/>
          </a:xfrm>
          <a:prstGeom prst="rect">
            <a:avLst/>
          </a:prstGeom>
        </p:spPr>
      </p:pic>
      <p:pic>
        <p:nvPicPr>
          <p:cNvPr id="18" name="Picture 18"/>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09755" flipV="1">
            <a:off x="4796710" y="3894813"/>
            <a:ext cx="1931389" cy="669548"/>
          </a:xfrm>
          <a:prstGeom prst="rect">
            <a:avLst/>
          </a:prstGeom>
        </p:spPr>
      </p:pic>
      <p:pic>
        <p:nvPicPr>
          <p:cNvPr id="19" name="Picture 19"/>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7405765" y="5784522"/>
            <a:ext cx="1024132" cy="593996"/>
          </a:xfrm>
          <a:prstGeom prst="rect">
            <a:avLst/>
          </a:prstGeom>
        </p:spPr>
      </p:pic>
      <p:sp>
        <p:nvSpPr>
          <p:cNvPr id="20" name="TextBox 20"/>
          <p:cNvSpPr txBox="1"/>
          <p:nvPr/>
        </p:nvSpPr>
        <p:spPr>
          <a:xfrm>
            <a:off x="3856807" y="7857935"/>
            <a:ext cx="2031986" cy="1169239"/>
          </a:xfrm>
          <a:prstGeom prst="rect">
            <a:avLst/>
          </a:prstGeom>
        </p:spPr>
        <p:txBody>
          <a:bodyPr lIns="0" tIns="0" rIns="0" bIns="0" rtlCol="0" anchor="t">
            <a:spAutoFit/>
          </a:bodyPr>
          <a:lstStyle/>
          <a:p>
            <a:pPr algn="ctr">
              <a:lnSpc>
                <a:spcPts val="2213"/>
              </a:lnSpc>
            </a:pPr>
            <a:r>
              <a:rPr lang="en-US" sz="2012">
                <a:solidFill>
                  <a:srgbClr val="000000"/>
                </a:solidFill>
                <a:latin typeface="Agrandir Medium"/>
              </a:rPr>
              <a:t>Improved</a:t>
            </a:r>
          </a:p>
          <a:p>
            <a:pPr marL="0" lvl="0" indent="0" algn="ctr">
              <a:lnSpc>
                <a:spcPts val="2213"/>
              </a:lnSpc>
              <a:spcBef>
                <a:spcPct val="0"/>
              </a:spcBef>
            </a:pPr>
            <a:r>
              <a:rPr lang="en-US" sz="2012" u="none">
                <a:solidFill>
                  <a:srgbClr val="000000"/>
                </a:solidFill>
                <a:latin typeface="Agrandir Medium"/>
              </a:rPr>
              <a:t>digital and CLIL skills of teachers</a:t>
            </a:r>
          </a:p>
        </p:txBody>
      </p:sp>
      <p:sp>
        <p:nvSpPr>
          <p:cNvPr id="21" name="TextBox 21"/>
          <p:cNvSpPr txBox="1"/>
          <p:nvPr/>
        </p:nvSpPr>
        <p:spPr>
          <a:xfrm>
            <a:off x="2848792" y="5191059"/>
            <a:ext cx="2024007" cy="890462"/>
          </a:xfrm>
          <a:prstGeom prst="rect">
            <a:avLst/>
          </a:prstGeom>
        </p:spPr>
        <p:txBody>
          <a:bodyPr lIns="0" tIns="0" rIns="0" bIns="0" rtlCol="0" anchor="t">
            <a:spAutoFit/>
          </a:bodyPr>
          <a:lstStyle/>
          <a:p>
            <a:pPr marL="0" lvl="0" indent="0" algn="ctr">
              <a:lnSpc>
                <a:spcPts val="2213"/>
              </a:lnSpc>
              <a:spcBef>
                <a:spcPct val="0"/>
              </a:spcBef>
            </a:pPr>
            <a:r>
              <a:rPr lang="en-US" sz="2012">
                <a:solidFill>
                  <a:srgbClr val="000000"/>
                </a:solidFill>
                <a:latin typeface="Agrandir Medium"/>
              </a:rPr>
              <a:t>Renewed</a:t>
            </a:r>
            <a:r>
              <a:rPr lang="en-US" sz="2012" u="none">
                <a:solidFill>
                  <a:srgbClr val="000000"/>
                </a:solidFill>
                <a:latin typeface="Agrandir Medium"/>
              </a:rPr>
              <a:t> teaching strategies</a:t>
            </a:r>
          </a:p>
        </p:txBody>
      </p:sp>
      <p:sp>
        <p:nvSpPr>
          <p:cNvPr id="22" name="TextBox 22"/>
          <p:cNvSpPr txBox="1"/>
          <p:nvPr/>
        </p:nvSpPr>
        <p:spPr>
          <a:xfrm>
            <a:off x="10691475" y="5457665"/>
            <a:ext cx="1940263" cy="1169239"/>
          </a:xfrm>
          <a:prstGeom prst="rect">
            <a:avLst/>
          </a:prstGeom>
        </p:spPr>
        <p:txBody>
          <a:bodyPr lIns="0" tIns="0" rIns="0" bIns="0" rtlCol="0" anchor="t">
            <a:spAutoFit/>
          </a:bodyPr>
          <a:lstStyle/>
          <a:p>
            <a:pPr marL="0" lvl="0" indent="0" algn="ctr">
              <a:lnSpc>
                <a:spcPts val="2213"/>
              </a:lnSpc>
              <a:spcBef>
                <a:spcPct val="0"/>
              </a:spcBef>
            </a:pPr>
            <a:r>
              <a:rPr lang="en-US" sz="2012">
                <a:solidFill>
                  <a:srgbClr val="000000"/>
                </a:solidFill>
                <a:latin typeface="Agrandir Medium"/>
              </a:rPr>
              <a:t>Improved </a:t>
            </a:r>
            <a:r>
              <a:rPr lang="en-US" sz="2012" u="none">
                <a:solidFill>
                  <a:srgbClr val="000000"/>
                </a:solidFill>
                <a:latin typeface="Agrandir Medium"/>
              </a:rPr>
              <a:t>capacity of students to work in teams</a:t>
            </a:r>
          </a:p>
        </p:txBody>
      </p:sp>
      <p:pic>
        <p:nvPicPr>
          <p:cNvPr id="23" name="Picture 2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09755" flipV="1">
            <a:off x="8836335" y="6108310"/>
            <a:ext cx="1931389" cy="669548"/>
          </a:xfrm>
          <a:prstGeom prst="rect">
            <a:avLst/>
          </a:prstGeom>
        </p:spPr>
      </p:pic>
      <p:pic>
        <p:nvPicPr>
          <p:cNvPr id="24" name="Picture 24"/>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09755" flipV="1">
            <a:off x="1664545" y="6420238"/>
            <a:ext cx="1621050" cy="561964"/>
          </a:xfrm>
          <a:prstGeom prst="rect">
            <a:avLst/>
          </a:prstGeom>
        </p:spPr>
      </p:pic>
      <p:pic>
        <p:nvPicPr>
          <p:cNvPr id="25" name="Picture 25"/>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4238882" flipH="1" flipV="1">
            <a:off x="4519312" y="6724171"/>
            <a:ext cx="1499102" cy="519689"/>
          </a:xfrm>
          <a:prstGeom prst="rect">
            <a:avLst/>
          </a:prstGeom>
        </p:spPr>
      </p:pic>
      <p:pic>
        <p:nvPicPr>
          <p:cNvPr id="26" name="Picture 2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1315845" flipH="1">
            <a:off x="9068903" y="7894346"/>
            <a:ext cx="2070524" cy="717782"/>
          </a:xfrm>
          <a:prstGeom prst="rect">
            <a:avLst/>
          </a:prstGeom>
        </p:spPr>
      </p:pic>
      <p:pic>
        <p:nvPicPr>
          <p:cNvPr id="27" name="Picture 27"/>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11589891" y="7198460"/>
            <a:ext cx="1024132" cy="593996"/>
          </a:xfrm>
          <a:prstGeom prst="rect">
            <a:avLst/>
          </a:prstGeom>
        </p:spPr>
      </p:pic>
      <p:pic>
        <p:nvPicPr>
          <p:cNvPr id="28" name="Picture 28"/>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400000">
            <a:off x="7405765" y="2987170"/>
            <a:ext cx="1024132" cy="593996"/>
          </a:xfrm>
          <a:prstGeom prst="rect">
            <a:avLst/>
          </a:prstGeom>
        </p:spPr>
      </p:pic>
      <p:pic>
        <p:nvPicPr>
          <p:cNvPr id="29" name="Picture 2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a:off x="618290" y="7346411"/>
            <a:ext cx="2020444" cy="2412470"/>
          </a:xfrm>
          <a:prstGeom prst="rect">
            <a:avLst/>
          </a:prstGeom>
        </p:spPr>
      </p:pic>
      <p:sp>
        <p:nvSpPr>
          <p:cNvPr id="30" name="TextBox 30"/>
          <p:cNvSpPr txBox="1"/>
          <p:nvPr/>
        </p:nvSpPr>
        <p:spPr>
          <a:xfrm>
            <a:off x="693472" y="7659861"/>
            <a:ext cx="1870080" cy="1726794"/>
          </a:xfrm>
          <a:prstGeom prst="rect">
            <a:avLst/>
          </a:prstGeom>
        </p:spPr>
        <p:txBody>
          <a:bodyPr lIns="0" tIns="0" rIns="0" bIns="0" rtlCol="0" anchor="t">
            <a:spAutoFit/>
          </a:bodyPr>
          <a:lstStyle/>
          <a:p>
            <a:pPr marL="0" lvl="0" indent="0" algn="ctr">
              <a:lnSpc>
                <a:spcPts val="2213"/>
              </a:lnSpc>
              <a:spcBef>
                <a:spcPct val="0"/>
              </a:spcBef>
            </a:pPr>
            <a:r>
              <a:rPr lang="en-US" sz="2012" u="none">
                <a:solidFill>
                  <a:srgbClr val="000000"/>
                </a:solidFill>
                <a:latin typeface="Agrandir Medium"/>
              </a:rPr>
              <a:t>More knowledge of teaching practices in other countries</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sp>
        <p:nvSpPr>
          <p:cNvPr id="3" name="TextBox 3"/>
          <p:cNvSpPr txBox="1"/>
          <p:nvPr/>
        </p:nvSpPr>
        <p:spPr>
          <a:xfrm>
            <a:off x="14306174" y="3710674"/>
            <a:ext cx="2836962" cy="929640"/>
          </a:xfrm>
          <a:prstGeom prst="rect">
            <a:avLst/>
          </a:prstGeom>
        </p:spPr>
        <p:txBody>
          <a:bodyPr lIns="0" tIns="0" rIns="0" bIns="0" rtlCol="0" anchor="t">
            <a:spAutoFit/>
          </a:bodyPr>
          <a:lstStyle/>
          <a:p>
            <a:pPr marL="0" lvl="0" indent="0" algn="ctr">
              <a:lnSpc>
                <a:spcPts val="3599"/>
              </a:lnSpc>
            </a:pPr>
            <a:r>
              <a:rPr lang="en-US" sz="3599">
                <a:solidFill>
                  <a:srgbClr val="FFFFFF"/>
                </a:solidFill>
                <a:latin typeface="Permanent Marker"/>
              </a:rPr>
              <a:t>SPECIFC OBJECTIVE</a:t>
            </a:r>
          </a:p>
        </p:txBody>
      </p:sp>
      <p:pic>
        <p:nvPicPr>
          <p:cNvPr id="4" name="Picture 4"/>
          <p:cNvPicPr>
            <a:picLocks noChangeAspect="1"/>
          </p:cNvPicPr>
          <p:nvPr/>
        </p:nvPicPr>
        <p:blipFill>
          <a:blip r:embed="rId3">
            <a:alphaModFix amt="36000"/>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9467440">
            <a:off x="26207" y="4037874"/>
            <a:ext cx="9259334" cy="6134309"/>
          </a:xfrm>
          <a:prstGeom prst="rect">
            <a:avLst/>
          </a:prstGeom>
        </p:spPr>
      </p:pic>
      <p:pic>
        <p:nvPicPr>
          <p:cNvPr id="5" name="Picture 5"/>
          <p:cNvPicPr>
            <a:picLocks noChangeAspect="1"/>
          </p:cNvPicPr>
          <p:nvPr/>
        </p:nvPicPr>
        <p:blipFill>
          <a:blip r:embed="rId5">
            <a:alphaModFix amt="36000"/>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562976" flipH="1">
            <a:off x="6259486" y="3918222"/>
            <a:ext cx="8547359" cy="5662626"/>
          </a:xfrm>
          <a:prstGeom prst="rect">
            <a:avLst/>
          </a:prstGeom>
        </p:spPr>
      </p:pic>
      <p:sp>
        <p:nvSpPr>
          <p:cNvPr id="6" name="TextBox 6"/>
          <p:cNvSpPr txBox="1"/>
          <p:nvPr/>
        </p:nvSpPr>
        <p:spPr>
          <a:xfrm>
            <a:off x="14413622" y="6168356"/>
            <a:ext cx="2836962" cy="1270635"/>
          </a:xfrm>
          <a:prstGeom prst="rect">
            <a:avLst/>
          </a:prstGeom>
        </p:spPr>
        <p:txBody>
          <a:bodyPr lIns="0" tIns="0" rIns="0" bIns="0" rtlCol="0" anchor="t">
            <a:spAutoFit/>
          </a:bodyPr>
          <a:lstStyle/>
          <a:p>
            <a:pPr marL="0" lvl="0" indent="0" algn="ctr">
              <a:lnSpc>
                <a:spcPts val="5039"/>
              </a:lnSpc>
              <a:spcBef>
                <a:spcPct val="0"/>
              </a:spcBef>
            </a:pPr>
            <a:r>
              <a:rPr lang="en-US" sz="3599">
                <a:solidFill>
                  <a:srgbClr val="FFFFFF"/>
                </a:solidFill>
                <a:latin typeface="Permanent Marker"/>
              </a:rPr>
              <a:t>EXPECTED RESULTS</a:t>
            </a:r>
          </a:p>
        </p:txBody>
      </p:sp>
      <p:sp>
        <p:nvSpPr>
          <p:cNvPr id="7" name="TextBox 7"/>
          <p:cNvSpPr txBox="1"/>
          <p:nvPr/>
        </p:nvSpPr>
        <p:spPr>
          <a:xfrm>
            <a:off x="14413622" y="813603"/>
            <a:ext cx="2622065" cy="1270635"/>
          </a:xfrm>
          <a:prstGeom prst="rect">
            <a:avLst/>
          </a:prstGeom>
        </p:spPr>
        <p:txBody>
          <a:bodyPr lIns="0" tIns="0" rIns="0" bIns="0" rtlCol="0" anchor="t">
            <a:spAutoFit/>
          </a:bodyPr>
          <a:lstStyle/>
          <a:p>
            <a:pPr algn="ctr">
              <a:lnSpc>
                <a:spcPts val="5039"/>
              </a:lnSpc>
            </a:pPr>
            <a:r>
              <a:rPr lang="en-US" sz="3599">
                <a:solidFill>
                  <a:srgbClr val="FFFFFF"/>
                </a:solidFill>
                <a:latin typeface="Permanent Marker"/>
              </a:rPr>
              <a:t>oVERALL</a:t>
            </a:r>
          </a:p>
          <a:p>
            <a:pPr algn="ctr">
              <a:lnSpc>
                <a:spcPts val="5039"/>
              </a:lnSpc>
            </a:pPr>
            <a:r>
              <a:rPr lang="en-US" sz="3599">
                <a:solidFill>
                  <a:srgbClr val="FFFFFF"/>
                </a:solidFill>
                <a:latin typeface="Permanent Marker"/>
              </a:rPr>
              <a:t>OBJECTIVE</a:t>
            </a:r>
          </a:p>
        </p:txBody>
      </p:sp>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5469955" y="764839"/>
            <a:ext cx="5013406" cy="1453888"/>
          </a:xfrm>
          <a:prstGeom prst="rect">
            <a:avLst/>
          </a:prstGeom>
        </p:spPr>
      </p:pic>
      <p:sp>
        <p:nvSpPr>
          <p:cNvPr id="9" name="TextBox 9"/>
          <p:cNvSpPr txBox="1"/>
          <p:nvPr/>
        </p:nvSpPr>
        <p:spPr>
          <a:xfrm rot="-206609">
            <a:off x="6063326" y="971816"/>
            <a:ext cx="3761868" cy="1217136"/>
          </a:xfrm>
          <a:prstGeom prst="rect">
            <a:avLst/>
          </a:prstGeom>
        </p:spPr>
        <p:txBody>
          <a:bodyPr lIns="0" tIns="0" rIns="0" bIns="0" rtlCol="0" anchor="t">
            <a:spAutoFit/>
          </a:bodyPr>
          <a:lstStyle/>
          <a:p>
            <a:pPr marL="0" lvl="0" indent="0" algn="ctr">
              <a:lnSpc>
                <a:spcPts val="3185"/>
              </a:lnSpc>
              <a:spcBef>
                <a:spcPct val="0"/>
              </a:spcBef>
            </a:pPr>
            <a:r>
              <a:rPr lang="en-US" sz="3425" u="none" spc="-78">
                <a:solidFill>
                  <a:srgbClr val="FFFFFF"/>
                </a:solidFill>
                <a:latin typeface="WC Mano Negra Bold"/>
              </a:rPr>
              <a:t>IMPROVED STUDENT RESULTS IN STEM SUBJECTS</a:t>
            </a:r>
          </a:p>
        </p:txBody>
      </p:sp>
      <p:pic>
        <p:nvPicPr>
          <p:cNvPr id="10" name="Picture 10"/>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t="8" b="8"/>
          <a:stretch>
            <a:fillRect/>
          </a:stretch>
        </p:blipFill>
        <p:spPr>
          <a:xfrm>
            <a:off x="7121226" y="2963818"/>
            <a:ext cx="1985318" cy="1861050"/>
          </a:xfrm>
          <a:prstGeom prst="rect">
            <a:avLst/>
          </a:prstGeom>
        </p:spPr>
      </p:pic>
      <p:sp>
        <p:nvSpPr>
          <p:cNvPr id="11" name="TextBox 11"/>
          <p:cNvSpPr txBox="1"/>
          <p:nvPr/>
        </p:nvSpPr>
        <p:spPr>
          <a:xfrm>
            <a:off x="7350717" y="3347754"/>
            <a:ext cx="1556527" cy="1328474"/>
          </a:xfrm>
          <a:prstGeom prst="rect">
            <a:avLst/>
          </a:prstGeom>
        </p:spPr>
        <p:txBody>
          <a:bodyPr lIns="0" tIns="0" rIns="0" bIns="0" rtlCol="0" anchor="t">
            <a:spAutoFit/>
          </a:bodyPr>
          <a:lstStyle/>
          <a:p>
            <a:pPr marL="0" lvl="0" indent="0" algn="ctr">
              <a:lnSpc>
                <a:spcPts val="2012"/>
              </a:lnSpc>
              <a:spcBef>
                <a:spcPct val="0"/>
              </a:spcBef>
            </a:pPr>
            <a:r>
              <a:rPr lang="en-US" sz="1829">
                <a:solidFill>
                  <a:srgbClr val="000000"/>
                </a:solidFill>
                <a:latin typeface="Agrandir Medium Bold"/>
              </a:rPr>
              <a:t>Broader learning experience in STEM subjects</a:t>
            </a:r>
          </a:p>
        </p:txBody>
      </p:sp>
      <p:pic>
        <p:nvPicPr>
          <p:cNvPr id="12"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9" b="9"/>
          <a:stretch>
            <a:fillRect/>
          </a:stretch>
        </p:blipFill>
        <p:spPr>
          <a:xfrm rot="-378618">
            <a:off x="4335426" y="6388596"/>
            <a:ext cx="2020612" cy="2139074"/>
          </a:xfrm>
          <a:prstGeom prst="rect">
            <a:avLst/>
          </a:prstGeom>
        </p:spPr>
      </p:pic>
      <p:pic>
        <p:nvPicPr>
          <p:cNvPr id="13" name="Picture 13"/>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t="19" b="19"/>
          <a:stretch>
            <a:fillRect/>
          </a:stretch>
        </p:blipFill>
        <p:spPr>
          <a:xfrm>
            <a:off x="11008592" y="6784264"/>
            <a:ext cx="1817928" cy="2022885"/>
          </a:xfrm>
          <a:prstGeom prst="rect">
            <a:avLst/>
          </a:prstGeom>
        </p:spPr>
      </p:pic>
      <p:sp>
        <p:nvSpPr>
          <p:cNvPr id="14" name="TextBox 14"/>
          <p:cNvSpPr txBox="1"/>
          <p:nvPr/>
        </p:nvSpPr>
        <p:spPr>
          <a:xfrm>
            <a:off x="11008592" y="7400891"/>
            <a:ext cx="1817928" cy="1075046"/>
          </a:xfrm>
          <a:prstGeom prst="rect">
            <a:avLst/>
          </a:prstGeom>
        </p:spPr>
        <p:txBody>
          <a:bodyPr lIns="0" tIns="0" rIns="0" bIns="0" rtlCol="0" anchor="t">
            <a:spAutoFit/>
          </a:bodyPr>
          <a:lstStyle/>
          <a:p>
            <a:pPr marL="0" lvl="0" indent="0" algn="ctr">
              <a:lnSpc>
                <a:spcPts val="2012"/>
              </a:lnSpc>
              <a:spcBef>
                <a:spcPct val="0"/>
              </a:spcBef>
            </a:pPr>
            <a:r>
              <a:rPr lang="en-US" sz="1829">
                <a:solidFill>
                  <a:srgbClr val="000000"/>
                </a:solidFill>
                <a:latin typeface="Agrandir Medium"/>
              </a:rPr>
              <a:t>C</a:t>
            </a:r>
            <a:r>
              <a:rPr lang="en-US" sz="1829" u="none">
                <a:solidFill>
                  <a:srgbClr val="000000"/>
                </a:solidFill>
                <a:latin typeface="Agrandir Medium"/>
              </a:rPr>
              <a:t>ritical thinking skills among students strengthened</a:t>
            </a:r>
          </a:p>
        </p:txBody>
      </p:sp>
      <p:pic>
        <p:nvPicPr>
          <p:cNvPr id="15" name="Picture 15"/>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3682898" y="4185420"/>
            <a:ext cx="1485700" cy="1773970"/>
          </a:xfrm>
          <a:prstGeom prst="rect">
            <a:avLst/>
          </a:prstGeom>
        </p:spPr>
      </p:pic>
      <p:pic>
        <p:nvPicPr>
          <p:cNvPr id="16" name="Picture 16"/>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t="1209" b="1209"/>
          <a:stretch>
            <a:fillRect/>
          </a:stretch>
        </p:blipFill>
        <p:spPr>
          <a:xfrm>
            <a:off x="7279832" y="5792851"/>
            <a:ext cx="1826712" cy="2002856"/>
          </a:xfrm>
          <a:prstGeom prst="rect">
            <a:avLst/>
          </a:prstGeom>
        </p:spPr>
      </p:pic>
      <p:sp>
        <p:nvSpPr>
          <p:cNvPr id="17" name="TextBox 17"/>
          <p:cNvSpPr txBox="1"/>
          <p:nvPr/>
        </p:nvSpPr>
        <p:spPr>
          <a:xfrm>
            <a:off x="7372857" y="6500515"/>
            <a:ext cx="1640661" cy="821617"/>
          </a:xfrm>
          <a:prstGeom prst="rect">
            <a:avLst/>
          </a:prstGeom>
        </p:spPr>
        <p:txBody>
          <a:bodyPr lIns="0" tIns="0" rIns="0" bIns="0" rtlCol="0" anchor="t">
            <a:spAutoFit/>
          </a:bodyPr>
          <a:lstStyle/>
          <a:p>
            <a:pPr marL="0" lvl="0" indent="0" algn="ctr">
              <a:lnSpc>
                <a:spcPts val="2012"/>
              </a:lnSpc>
              <a:spcBef>
                <a:spcPct val="0"/>
              </a:spcBef>
            </a:pPr>
            <a:r>
              <a:rPr lang="en-US" sz="1829">
                <a:solidFill>
                  <a:srgbClr val="000000"/>
                </a:solidFill>
                <a:latin typeface="Agrandir Medium"/>
              </a:rPr>
              <a:t>Increased</a:t>
            </a:r>
            <a:r>
              <a:rPr lang="en-US" sz="1829" u="none">
                <a:solidFill>
                  <a:srgbClr val="000000"/>
                </a:solidFill>
                <a:latin typeface="Agrandir Medium"/>
              </a:rPr>
              <a:t> Student motivation</a:t>
            </a:r>
          </a:p>
        </p:txBody>
      </p:sp>
      <p:pic>
        <p:nvPicPr>
          <p:cNvPr id="18" name="Picture 18"/>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l="49" r="49"/>
          <a:stretch>
            <a:fillRect/>
          </a:stretch>
        </p:blipFill>
        <p:spPr>
          <a:xfrm>
            <a:off x="10604385" y="4390136"/>
            <a:ext cx="1825721" cy="1894460"/>
          </a:xfrm>
          <a:prstGeom prst="rect">
            <a:avLst/>
          </a:prstGeom>
        </p:spPr>
      </p:pic>
      <p:pic>
        <p:nvPicPr>
          <p:cNvPr id="19" name="Picture 19"/>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15845" flipH="1" flipV="1">
            <a:off x="9072588" y="3714563"/>
            <a:ext cx="1882255" cy="652515"/>
          </a:xfrm>
          <a:prstGeom prst="rect">
            <a:avLst/>
          </a:prstGeom>
        </p:spPr>
      </p:pic>
      <p:pic>
        <p:nvPicPr>
          <p:cNvPr id="20" name="Picture 20"/>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09755" flipV="1">
            <a:off x="5276561" y="3476289"/>
            <a:ext cx="1755772" cy="608667"/>
          </a:xfrm>
          <a:prstGeom prst="rect">
            <a:avLst/>
          </a:prstGeom>
        </p:spPr>
      </p:pic>
      <p:pic>
        <p:nvPicPr>
          <p:cNvPr id="21" name="Picture 21"/>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400000">
            <a:off x="7648380" y="5194171"/>
            <a:ext cx="931009" cy="539985"/>
          </a:xfrm>
          <a:prstGeom prst="rect">
            <a:avLst/>
          </a:prstGeom>
        </p:spPr>
      </p:pic>
      <p:sp>
        <p:nvSpPr>
          <p:cNvPr id="22" name="TextBox 22"/>
          <p:cNvSpPr txBox="1"/>
          <p:nvPr/>
        </p:nvSpPr>
        <p:spPr>
          <a:xfrm>
            <a:off x="4422121" y="7066929"/>
            <a:ext cx="1847221" cy="1075046"/>
          </a:xfrm>
          <a:prstGeom prst="rect">
            <a:avLst/>
          </a:prstGeom>
        </p:spPr>
        <p:txBody>
          <a:bodyPr lIns="0" tIns="0" rIns="0" bIns="0" rtlCol="0" anchor="t">
            <a:spAutoFit/>
          </a:bodyPr>
          <a:lstStyle/>
          <a:p>
            <a:pPr algn="ctr">
              <a:lnSpc>
                <a:spcPts val="2012"/>
              </a:lnSpc>
            </a:pPr>
            <a:r>
              <a:rPr lang="en-US" sz="1829">
                <a:solidFill>
                  <a:srgbClr val="000000"/>
                </a:solidFill>
                <a:latin typeface="Agrandir Medium"/>
              </a:rPr>
              <a:t>Improved</a:t>
            </a:r>
          </a:p>
          <a:p>
            <a:pPr marL="0" lvl="0" indent="0" algn="ctr">
              <a:lnSpc>
                <a:spcPts val="2012"/>
              </a:lnSpc>
              <a:spcBef>
                <a:spcPct val="0"/>
              </a:spcBef>
            </a:pPr>
            <a:r>
              <a:rPr lang="en-US" sz="1829" u="none">
                <a:solidFill>
                  <a:srgbClr val="000000"/>
                </a:solidFill>
                <a:latin typeface="Agrandir Medium"/>
              </a:rPr>
              <a:t>digital and CLIL skills of teachers</a:t>
            </a:r>
          </a:p>
        </p:txBody>
      </p:sp>
      <p:sp>
        <p:nvSpPr>
          <p:cNvPr id="23" name="TextBox 23"/>
          <p:cNvSpPr txBox="1"/>
          <p:nvPr/>
        </p:nvSpPr>
        <p:spPr>
          <a:xfrm>
            <a:off x="3505764" y="4642547"/>
            <a:ext cx="1839968" cy="821617"/>
          </a:xfrm>
          <a:prstGeom prst="rect">
            <a:avLst/>
          </a:prstGeom>
        </p:spPr>
        <p:txBody>
          <a:bodyPr lIns="0" tIns="0" rIns="0" bIns="0" rtlCol="0" anchor="t">
            <a:spAutoFit/>
          </a:bodyPr>
          <a:lstStyle/>
          <a:p>
            <a:pPr marL="0" lvl="0" indent="0" algn="ctr">
              <a:lnSpc>
                <a:spcPts val="2012"/>
              </a:lnSpc>
              <a:spcBef>
                <a:spcPct val="0"/>
              </a:spcBef>
            </a:pPr>
            <a:r>
              <a:rPr lang="en-US" sz="1829">
                <a:solidFill>
                  <a:srgbClr val="000000"/>
                </a:solidFill>
                <a:latin typeface="Agrandir Medium"/>
              </a:rPr>
              <a:t>Renewed</a:t>
            </a:r>
            <a:r>
              <a:rPr lang="en-US" sz="1829" u="none">
                <a:solidFill>
                  <a:srgbClr val="000000"/>
                </a:solidFill>
                <a:latin typeface="Agrandir Medium"/>
              </a:rPr>
              <a:t> teaching strategies</a:t>
            </a:r>
          </a:p>
        </p:txBody>
      </p:sp>
      <p:sp>
        <p:nvSpPr>
          <p:cNvPr id="24" name="TextBox 24"/>
          <p:cNvSpPr txBox="1"/>
          <p:nvPr/>
        </p:nvSpPr>
        <p:spPr>
          <a:xfrm>
            <a:off x="10635326" y="4884911"/>
            <a:ext cx="1763839" cy="1075046"/>
          </a:xfrm>
          <a:prstGeom prst="rect">
            <a:avLst/>
          </a:prstGeom>
        </p:spPr>
        <p:txBody>
          <a:bodyPr lIns="0" tIns="0" rIns="0" bIns="0" rtlCol="0" anchor="t">
            <a:spAutoFit/>
          </a:bodyPr>
          <a:lstStyle/>
          <a:p>
            <a:pPr marL="0" lvl="0" indent="0" algn="ctr">
              <a:lnSpc>
                <a:spcPts val="2012"/>
              </a:lnSpc>
              <a:spcBef>
                <a:spcPct val="0"/>
              </a:spcBef>
            </a:pPr>
            <a:r>
              <a:rPr lang="en-US" sz="1829">
                <a:solidFill>
                  <a:srgbClr val="000000"/>
                </a:solidFill>
                <a:latin typeface="Agrandir Medium"/>
              </a:rPr>
              <a:t>Improved </a:t>
            </a:r>
            <a:r>
              <a:rPr lang="en-US" sz="1829" u="none">
                <a:solidFill>
                  <a:srgbClr val="000000"/>
                </a:solidFill>
                <a:latin typeface="Agrandir Medium"/>
              </a:rPr>
              <a:t>capacity of students to work in teams</a:t>
            </a:r>
          </a:p>
        </p:txBody>
      </p:sp>
      <p:pic>
        <p:nvPicPr>
          <p:cNvPr id="25" name="Picture 25"/>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09755" flipV="1">
            <a:off x="8948871" y="5488517"/>
            <a:ext cx="1755772" cy="608667"/>
          </a:xfrm>
          <a:prstGeom prst="rect">
            <a:avLst/>
          </a:prstGeom>
        </p:spPr>
      </p:pic>
      <p:pic>
        <p:nvPicPr>
          <p:cNvPr id="26" name="Picture 26"/>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09755" flipV="1">
            <a:off x="2429198" y="5772082"/>
            <a:ext cx="1473651" cy="510866"/>
          </a:xfrm>
          <a:prstGeom prst="rect">
            <a:avLst/>
          </a:prstGeom>
        </p:spPr>
      </p:pic>
      <p:pic>
        <p:nvPicPr>
          <p:cNvPr id="27" name="Picture 27"/>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4238882" flipH="1" flipV="1">
            <a:off x="5024387" y="6048379"/>
            <a:ext cx="1362791" cy="472434"/>
          </a:xfrm>
          <a:prstGeom prst="rect">
            <a:avLst/>
          </a:prstGeom>
        </p:spPr>
      </p:pic>
      <p:pic>
        <p:nvPicPr>
          <p:cNvPr id="28" name="Picture 28"/>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1315845" flipH="1">
            <a:off x="9160292" y="7112153"/>
            <a:ext cx="1882255" cy="652515"/>
          </a:xfrm>
          <a:prstGeom prst="rect">
            <a:avLst/>
          </a:prstGeom>
        </p:spPr>
      </p:pic>
      <p:pic>
        <p:nvPicPr>
          <p:cNvPr id="29" name="Picture 29"/>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400000">
            <a:off x="11452052" y="6479542"/>
            <a:ext cx="931009" cy="539985"/>
          </a:xfrm>
          <a:prstGeom prst="rect">
            <a:avLst/>
          </a:prstGeom>
        </p:spPr>
      </p:pic>
      <p:pic>
        <p:nvPicPr>
          <p:cNvPr id="30" name="Picture 30"/>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400000">
            <a:off x="7648380" y="2651177"/>
            <a:ext cx="931009" cy="539985"/>
          </a:xfrm>
          <a:prstGeom prst="rect">
            <a:avLst/>
          </a:prstGeom>
        </p:spPr>
      </p:pic>
      <p:pic>
        <p:nvPicPr>
          <p:cNvPr id="31" name="Picture 31"/>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a:off x="1478077" y="6614040"/>
            <a:ext cx="1836729" cy="2193109"/>
          </a:xfrm>
          <a:prstGeom prst="rect">
            <a:avLst/>
          </a:prstGeom>
        </p:spPr>
      </p:pic>
      <p:sp>
        <p:nvSpPr>
          <p:cNvPr id="32" name="TextBox 32"/>
          <p:cNvSpPr txBox="1"/>
          <p:nvPr/>
        </p:nvSpPr>
        <p:spPr>
          <a:xfrm>
            <a:off x="1546423" y="6886866"/>
            <a:ext cx="1700037" cy="1581903"/>
          </a:xfrm>
          <a:prstGeom prst="rect">
            <a:avLst/>
          </a:prstGeom>
        </p:spPr>
        <p:txBody>
          <a:bodyPr lIns="0" tIns="0" rIns="0" bIns="0" rtlCol="0" anchor="t">
            <a:spAutoFit/>
          </a:bodyPr>
          <a:lstStyle/>
          <a:p>
            <a:pPr marL="0" lvl="0" indent="0" algn="ctr">
              <a:lnSpc>
                <a:spcPts val="2012"/>
              </a:lnSpc>
              <a:spcBef>
                <a:spcPct val="0"/>
              </a:spcBef>
            </a:pPr>
            <a:r>
              <a:rPr lang="en-US" sz="1829" u="none">
                <a:solidFill>
                  <a:srgbClr val="000000"/>
                </a:solidFill>
                <a:latin typeface="Agrandir Medium"/>
              </a:rPr>
              <a:t>More knowledge of teaching practices in other countries</a:t>
            </a:r>
          </a:p>
        </p:txBody>
      </p:sp>
      <p:sp>
        <p:nvSpPr>
          <p:cNvPr id="33" name="TextBox 33"/>
          <p:cNvSpPr txBox="1"/>
          <p:nvPr/>
        </p:nvSpPr>
        <p:spPr>
          <a:xfrm>
            <a:off x="2159393" y="9699876"/>
            <a:ext cx="7282160" cy="421005"/>
          </a:xfrm>
          <a:prstGeom prst="rect">
            <a:avLst/>
          </a:prstGeom>
        </p:spPr>
        <p:txBody>
          <a:bodyPr lIns="0" tIns="0" rIns="0" bIns="0" rtlCol="0" anchor="t">
            <a:spAutoFit/>
          </a:bodyPr>
          <a:lstStyle/>
          <a:p>
            <a:pPr algn="ctr">
              <a:lnSpc>
                <a:spcPts val="2640"/>
              </a:lnSpc>
              <a:spcBef>
                <a:spcPct val="0"/>
              </a:spcBef>
            </a:pPr>
            <a:r>
              <a:rPr lang="en-US" sz="2400">
                <a:solidFill>
                  <a:srgbClr val="FFFFFF"/>
                </a:solidFill>
                <a:latin typeface="Agrandir Medium"/>
              </a:rPr>
              <a:t>WHAT IS TO BE DESIRED AFTER THE PROJECT ?   </a:t>
            </a:r>
          </a:p>
        </p:txBody>
      </p:sp>
      <p:sp>
        <p:nvSpPr>
          <p:cNvPr id="34" name="TextBox 34"/>
          <p:cNvSpPr txBox="1"/>
          <p:nvPr/>
        </p:nvSpPr>
        <p:spPr>
          <a:xfrm>
            <a:off x="4003571" y="8708435"/>
            <a:ext cx="2632951" cy="473075"/>
          </a:xfrm>
          <a:prstGeom prst="rect">
            <a:avLst/>
          </a:prstGeom>
        </p:spPr>
        <p:txBody>
          <a:bodyPr lIns="0" tIns="0" rIns="0" bIns="0" rtlCol="0" anchor="t">
            <a:spAutoFit/>
          </a:bodyPr>
          <a:lstStyle/>
          <a:p>
            <a:pPr marL="0" lvl="0" indent="0" algn="ctr">
              <a:lnSpc>
                <a:spcPts val="3249"/>
              </a:lnSpc>
              <a:spcBef>
                <a:spcPct val="0"/>
              </a:spcBef>
            </a:pPr>
            <a:r>
              <a:rPr lang="en-US" sz="2499">
                <a:solidFill>
                  <a:srgbClr val="DD2E44"/>
                </a:solidFill>
                <a:latin typeface="Agrandir Bold"/>
              </a:rPr>
              <a:t>STRATEGY A</a:t>
            </a:r>
          </a:p>
        </p:txBody>
      </p:sp>
      <p:sp>
        <p:nvSpPr>
          <p:cNvPr id="35" name="TextBox 35"/>
          <p:cNvSpPr txBox="1"/>
          <p:nvPr/>
        </p:nvSpPr>
        <p:spPr>
          <a:xfrm>
            <a:off x="11673223" y="8974137"/>
            <a:ext cx="2632951" cy="473075"/>
          </a:xfrm>
          <a:prstGeom prst="rect">
            <a:avLst/>
          </a:prstGeom>
        </p:spPr>
        <p:txBody>
          <a:bodyPr lIns="0" tIns="0" rIns="0" bIns="0" rtlCol="0" anchor="t">
            <a:spAutoFit/>
          </a:bodyPr>
          <a:lstStyle/>
          <a:p>
            <a:pPr marL="0" lvl="0" indent="0" algn="ctr">
              <a:lnSpc>
                <a:spcPts val="3249"/>
              </a:lnSpc>
              <a:spcBef>
                <a:spcPct val="0"/>
              </a:spcBef>
            </a:pPr>
            <a:r>
              <a:rPr lang="en-US" sz="2499">
                <a:solidFill>
                  <a:srgbClr val="74CAAB"/>
                </a:solidFill>
                <a:latin typeface="Agrandir Bold"/>
              </a:rPr>
              <a:t>STRATEGY B</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2318195"/>
          </a:xfrm>
          <a:prstGeom prst="rect">
            <a:avLst/>
          </a:prstGeom>
        </p:spPr>
        <p:txBody>
          <a:bodyPr lIns="0" tIns="0" rIns="0" bIns="0" rtlCol="0" anchor="t">
            <a:spAutoFit/>
          </a:bodyPr>
          <a:lstStyle/>
          <a:p>
            <a:pPr>
              <a:lnSpc>
                <a:spcPts val="6106"/>
              </a:lnSpc>
            </a:pPr>
            <a:r>
              <a:rPr lang="en-US" sz="5175" spc="300">
                <a:solidFill>
                  <a:srgbClr val="004AAD"/>
                </a:solidFill>
                <a:latin typeface="Hussar Bold Bold Italics"/>
              </a:rPr>
              <a:t>DEFINING OUR STRATEGY</a:t>
            </a:r>
          </a:p>
          <a:p>
            <a:pPr>
              <a:lnSpc>
                <a:spcPts val="6106"/>
              </a:lnSpc>
            </a:pPr>
            <a:r>
              <a:rPr lang="en-US" sz="5175" spc="300">
                <a:solidFill>
                  <a:srgbClr val="004AAD"/>
                </a:solidFill>
                <a:latin typeface="Hussar Bold Bold Italics"/>
              </a:rPr>
              <a:t>WHICH ACTIVITIES BEST SUIT EACH RESULT</a:t>
            </a:r>
          </a:p>
        </p:txBody>
      </p:sp>
      <p:sp>
        <p:nvSpPr>
          <p:cNvPr id="5" name="TextBox 5"/>
          <p:cNvSpPr txBox="1"/>
          <p:nvPr/>
        </p:nvSpPr>
        <p:spPr>
          <a:xfrm>
            <a:off x="481275" y="2052220"/>
            <a:ext cx="7905459" cy="901065"/>
          </a:xfrm>
          <a:prstGeom prst="rect">
            <a:avLst/>
          </a:prstGeom>
        </p:spPr>
        <p:txBody>
          <a:bodyPr lIns="0" tIns="0" rIns="0" bIns="0" rtlCol="0" anchor="t">
            <a:spAutoFit/>
          </a:bodyPr>
          <a:lstStyle/>
          <a:p>
            <a:pPr marL="0" lvl="0" indent="0" algn="l">
              <a:lnSpc>
                <a:spcPts val="7080"/>
              </a:lnSpc>
              <a:spcBef>
                <a:spcPct val="0"/>
              </a:spcBef>
            </a:pPr>
            <a:r>
              <a:rPr lang="en-US" sz="6000" spc="348">
                <a:solidFill>
                  <a:srgbClr val="000000"/>
                </a:solidFill>
                <a:latin typeface="Hussar Bold"/>
              </a:rPr>
              <a:t>STEP 7</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 r="22"/>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51253">
            <a:off x="2218031" y="4219212"/>
            <a:ext cx="4725070" cy="4459285"/>
          </a:xfrm>
          <a:prstGeom prst="rect">
            <a:avLst/>
          </a:prstGeom>
        </p:spPr>
      </p:pic>
      <p:grpSp>
        <p:nvGrpSpPr>
          <p:cNvPr id="4" name="Group 4"/>
          <p:cNvGrpSpPr/>
          <p:nvPr/>
        </p:nvGrpSpPr>
        <p:grpSpPr>
          <a:xfrm>
            <a:off x="6806465" y="441961"/>
            <a:ext cx="2044571" cy="1916595"/>
            <a:chOff x="0" y="0"/>
            <a:chExt cx="2726095" cy="2555460"/>
          </a:xfrm>
        </p:grpSpPr>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t="8" b="8"/>
            <a:stretch>
              <a:fillRect/>
            </a:stretch>
          </p:blipFill>
          <p:spPr>
            <a:xfrm>
              <a:off x="0" y="0"/>
              <a:ext cx="2726095" cy="2555460"/>
            </a:xfrm>
            <a:prstGeom prst="rect">
              <a:avLst/>
            </a:prstGeom>
          </p:spPr>
        </p:pic>
        <p:sp>
          <p:nvSpPr>
            <p:cNvPr id="6" name="TextBox 6"/>
            <p:cNvSpPr txBox="1"/>
            <p:nvPr/>
          </p:nvSpPr>
          <p:spPr>
            <a:xfrm>
              <a:off x="315120" y="550934"/>
              <a:ext cx="2137311" cy="1800424"/>
            </a:xfrm>
            <a:prstGeom prst="rect">
              <a:avLst/>
            </a:prstGeom>
          </p:spPr>
          <p:txBody>
            <a:bodyPr lIns="0" tIns="0" rIns="0" bIns="0" rtlCol="0" anchor="t">
              <a:spAutoFit/>
            </a:bodyPr>
            <a:lstStyle/>
            <a:p>
              <a:pPr marL="0" lvl="0" indent="0" algn="ctr">
                <a:lnSpc>
                  <a:spcPts val="2072"/>
                </a:lnSpc>
                <a:spcBef>
                  <a:spcPct val="0"/>
                </a:spcBef>
              </a:pPr>
              <a:r>
                <a:rPr lang="en-US" sz="1883">
                  <a:solidFill>
                    <a:srgbClr val="000000"/>
                  </a:solidFill>
                  <a:latin typeface="Agrandir Medium Bold"/>
                </a:rPr>
                <a:t>Broader learning experience in STEM subjects</a:t>
              </a:r>
            </a:p>
          </p:txBody>
        </p:sp>
      </p:gr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551253">
            <a:off x="8714401" y="4162974"/>
            <a:ext cx="4725070" cy="4459285"/>
          </a:xfrm>
          <a:prstGeom prst="rect">
            <a:avLst/>
          </a:prstGeom>
        </p:spPr>
      </p:pic>
      <p:pic>
        <p:nvPicPr>
          <p:cNvPr id="8" name="Picture 8"/>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t="19" b="19"/>
          <a:stretch>
            <a:fillRect/>
          </a:stretch>
        </p:blipFill>
        <p:spPr>
          <a:xfrm>
            <a:off x="10890180" y="3318182"/>
            <a:ext cx="1872186" cy="2083260"/>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3359467" y="3574527"/>
            <a:ext cx="1530042" cy="1826916"/>
          </a:xfrm>
          <a:prstGeom prst="rect">
            <a:avLst/>
          </a:prstGeom>
        </p:spPr>
      </p:pic>
      <p:pic>
        <p:nvPicPr>
          <p:cNvPr id="10" name="Picture 10"/>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t="1209" b="1209"/>
          <a:stretch>
            <a:fillRect/>
          </a:stretch>
        </p:blipFill>
        <p:spPr>
          <a:xfrm>
            <a:off x="6941025" y="3456668"/>
            <a:ext cx="1881232" cy="2062633"/>
          </a:xfrm>
          <a:prstGeom prst="rect">
            <a:avLst/>
          </a:prstGeom>
        </p:spPr>
      </p:pic>
      <p:pic>
        <p:nvPicPr>
          <p:cNvPr id="11" name="Picture 11"/>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1315845" flipH="1" flipV="1">
            <a:off x="9070913" y="2085464"/>
            <a:ext cx="1938433" cy="671990"/>
          </a:xfrm>
          <a:prstGeom prst="rect">
            <a:avLst/>
          </a:prstGeom>
        </p:spPr>
      </p:pic>
      <p:pic>
        <p:nvPicPr>
          <p:cNvPr id="12" name="Picture 12"/>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rot="-1309755" flipV="1">
            <a:off x="4808755" y="2154590"/>
            <a:ext cx="1808174" cy="626834"/>
          </a:xfrm>
          <a:prstGeom prst="rect">
            <a:avLst/>
          </a:prstGeom>
        </p:spPr>
      </p:pic>
      <p:pic>
        <p:nvPicPr>
          <p:cNvPr id="13" name="Picture 13"/>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a:fillRect/>
          </a:stretch>
        </p:blipFill>
        <p:spPr>
          <a:xfrm rot="5400000">
            <a:off x="7402242" y="2817077"/>
            <a:ext cx="958796" cy="556102"/>
          </a:xfrm>
          <a:prstGeom prst="rect">
            <a:avLst/>
          </a:prstGeom>
        </p:spPr>
      </p:pic>
      <p:grpSp>
        <p:nvGrpSpPr>
          <p:cNvPr id="14" name="Group 14"/>
          <p:cNvGrpSpPr/>
          <p:nvPr/>
        </p:nvGrpSpPr>
        <p:grpSpPr>
          <a:xfrm>
            <a:off x="2536134" y="6572260"/>
            <a:ext cx="3176708" cy="1392941"/>
            <a:chOff x="0" y="0"/>
            <a:chExt cx="9917038" cy="4348480"/>
          </a:xfrm>
        </p:grpSpPr>
        <p:sp>
          <p:nvSpPr>
            <p:cNvPr id="15" name="Freeform 15"/>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AA56BB"/>
            </a:solidFill>
          </p:spPr>
          <p:txBody>
            <a:bodyPr/>
            <a:lstStyle/>
            <a:p>
              <a:endParaRPr lang="it-IT"/>
            </a:p>
          </p:txBody>
        </p:sp>
        <p:sp>
          <p:nvSpPr>
            <p:cNvPr id="16" name="Freeform 16"/>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EED1F4"/>
            </a:solidFill>
          </p:spPr>
          <p:txBody>
            <a:bodyPr/>
            <a:lstStyle/>
            <a:p>
              <a:endParaRPr lang="it-IT"/>
            </a:p>
          </p:txBody>
        </p:sp>
      </p:grpSp>
      <p:grpSp>
        <p:nvGrpSpPr>
          <p:cNvPr id="17" name="Group 17"/>
          <p:cNvGrpSpPr/>
          <p:nvPr/>
        </p:nvGrpSpPr>
        <p:grpSpPr>
          <a:xfrm>
            <a:off x="2536134" y="8364738"/>
            <a:ext cx="3176708" cy="1392941"/>
            <a:chOff x="0" y="0"/>
            <a:chExt cx="9917038" cy="4348480"/>
          </a:xfrm>
        </p:grpSpPr>
        <p:sp>
          <p:nvSpPr>
            <p:cNvPr id="18" name="Freeform 18"/>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AA56BB"/>
            </a:solidFill>
          </p:spPr>
          <p:txBody>
            <a:bodyPr/>
            <a:lstStyle/>
            <a:p>
              <a:endParaRPr lang="it-IT"/>
            </a:p>
          </p:txBody>
        </p:sp>
        <p:sp>
          <p:nvSpPr>
            <p:cNvPr id="19" name="Freeform 19"/>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EED1F4"/>
            </a:solidFill>
          </p:spPr>
          <p:txBody>
            <a:bodyPr/>
            <a:lstStyle/>
            <a:p>
              <a:endParaRPr lang="it-IT"/>
            </a:p>
          </p:txBody>
        </p:sp>
      </p:grpSp>
      <p:grpSp>
        <p:nvGrpSpPr>
          <p:cNvPr id="20" name="Group 20"/>
          <p:cNvGrpSpPr/>
          <p:nvPr/>
        </p:nvGrpSpPr>
        <p:grpSpPr>
          <a:xfrm>
            <a:off x="6345693" y="6601710"/>
            <a:ext cx="3176708" cy="1392941"/>
            <a:chOff x="0" y="0"/>
            <a:chExt cx="9917038" cy="4348480"/>
          </a:xfrm>
        </p:grpSpPr>
        <p:sp>
          <p:nvSpPr>
            <p:cNvPr id="21" name="Freeform 21"/>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DAA325"/>
            </a:solidFill>
          </p:spPr>
          <p:txBody>
            <a:bodyPr/>
            <a:lstStyle/>
            <a:p>
              <a:endParaRPr lang="it-IT"/>
            </a:p>
          </p:txBody>
        </p:sp>
        <p:sp>
          <p:nvSpPr>
            <p:cNvPr id="22" name="Freeform 22"/>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F4E992"/>
            </a:solidFill>
          </p:spPr>
          <p:txBody>
            <a:bodyPr/>
            <a:lstStyle/>
            <a:p>
              <a:endParaRPr lang="it-IT"/>
            </a:p>
          </p:txBody>
        </p:sp>
      </p:grpSp>
      <p:grpSp>
        <p:nvGrpSpPr>
          <p:cNvPr id="23" name="Group 23"/>
          <p:cNvGrpSpPr/>
          <p:nvPr/>
        </p:nvGrpSpPr>
        <p:grpSpPr>
          <a:xfrm>
            <a:off x="6340461" y="8350003"/>
            <a:ext cx="3176708" cy="1392941"/>
            <a:chOff x="0" y="0"/>
            <a:chExt cx="9917038" cy="4348480"/>
          </a:xfrm>
        </p:grpSpPr>
        <p:sp>
          <p:nvSpPr>
            <p:cNvPr id="24" name="Freeform 24"/>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DAA325"/>
            </a:solidFill>
          </p:spPr>
          <p:txBody>
            <a:bodyPr/>
            <a:lstStyle/>
            <a:p>
              <a:endParaRPr lang="it-IT"/>
            </a:p>
          </p:txBody>
        </p:sp>
        <p:sp>
          <p:nvSpPr>
            <p:cNvPr id="25" name="Freeform 25"/>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F4E992"/>
            </a:solidFill>
          </p:spPr>
          <p:txBody>
            <a:bodyPr/>
            <a:lstStyle/>
            <a:p>
              <a:endParaRPr lang="it-IT"/>
            </a:p>
          </p:txBody>
        </p:sp>
      </p:grpSp>
      <p:grpSp>
        <p:nvGrpSpPr>
          <p:cNvPr id="26" name="Group 26"/>
          <p:cNvGrpSpPr/>
          <p:nvPr/>
        </p:nvGrpSpPr>
        <p:grpSpPr>
          <a:xfrm>
            <a:off x="10290743" y="6572260"/>
            <a:ext cx="3176708" cy="1392941"/>
            <a:chOff x="0" y="0"/>
            <a:chExt cx="9917038" cy="4348480"/>
          </a:xfrm>
        </p:grpSpPr>
        <p:sp>
          <p:nvSpPr>
            <p:cNvPr id="27" name="Freeform 27"/>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4657A0"/>
            </a:solidFill>
          </p:spPr>
          <p:txBody>
            <a:bodyPr/>
            <a:lstStyle/>
            <a:p>
              <a:endParaRPr lang="it-IT"/>
            </a:p>
          </p:txBody>
        </p:sp>
        <p:sp>
          <p:nvSpPr>
            <p:cNvPr id="28" name="Freeform 28"/>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CADDFF"/>
            </a:solidFill>
          </p:spPr>
          <p:txBody>
            <a:bodyPr/>
            <a:lstStyle/>
            <a:p>
              <a:endParaRPr lang="it-IT"/>
            </a:p>
          </p:txBody>
        </p:sp>
      </p:grpSp>
      <p:grpSp>
        <p:nvGrpSpPr>
          <p:cNvPr id="29" name="Group 29"/>
          <p:cNvGrpSpPr/>
          <p:nvPr/>
        </p:nvGrpSpPr>
        <p:grpSpPr>
          <a:xfrm>
            <a:off x="10290743" y="8364738"/>
            <a:ext cx="3176708" cy="1392941"/>
            <a:chOff x="0" y="0"/>
            <a:chExt cx="9917038" cy="4348480"/>
          </a:xfrm>
        </p:grpSpPr>
        <p:sp>
          <p:nvSpPr>
            <p:cNvPr id="30" name="Freeform 30"/>
            <p:cNvSpPr/>
            <p:nvPr/>
          </p:nvSpPr>
          <p:spPr>
            <a:xfrm>
              <a:off x="304800" y="304800"/>
              <a:ext cx="9612237" cy="4043680"/>
            </a:xfrm>
            <a:custGeom>
              <a:avLst/>
              <a:gdLst/>
              <a:ahLst/>
              <a:cxnLst/>
              <a:rect l="l" t="t" r="r" b="b"/>
              <a:pathLst>
                <a:path w="9612237" h="4043680">
                  <a:moveTo>
                    <a:pt x="9612237" y="0"/>
                  </a:moveTo>
                  <a:lnTo>
                    <a:pt x="9612237" y="4043680"/>
                  </a:lnTo>
                  <a:lnTo>
                    <a:pt x="0" y="4043680"/>
                  </a:lnTo>
                  <a:lnTo>
                    <a:pt x="0" y="3738880"/>
                  </a:lnTo>
                  <a:lnTo>
                    <a:pt x="9307437" y="3738880"/>
                  </a:lnTo>
                  <a:lnTo>
                    <a:pt x="9307437" y="0"/>
                  </a:lnTo>
                  <a:close/>
                </a:path>
              </a:pathLst>
            </a:custGeom>
            <a:solidFill>
              <a:srgbClr val="4657A0"/>
            </a:solidFill>
          </p:spPr>
          <p:txBody>
            <a:bodyPr/>
            <a:lstStyle/>
            <a:p>
              <a:endParaRPr lang="it-IT"/>
            </a:p>
          </p:txBody>
        </p:sp>
        <p:sp>
          <p:nvSpPr>
            <p:cNvPr id="31" name="Freeform 31"/>
            <p:cNvSpPr/>
            <p:nvPr/>
          </p:nvSpPr>
          <p:spPr>
            <a:xfrm>
              <a:off x="0" y="0"/>
              <a:ext cx="9612237" cy="4043680"/>
            </a:xfrm>
            <a:custGeom>
              <a:avLst/>
              <a:gdLst/>
              <a:ahLst/>
              <a:cxnLst/>
              <a:rect l="l" t="t" r="r" b="b"/>
              <a:pathLst>
                <a:path w="9612237" h="4043680">
                  <a:moveTo>
                    <a:pt x="0" y="0"/>
                  </a:moveTo>
                  <a:lnTo>
                    <a:pt x="9612237" y="0"/>
                  </a:lnTo>
                  <a:lnTo>
                    <a:pt x="9612237" y="4043680"/>
                  </a:lnTo>
                  <a:lnTo>
                    <a:pt x="0" y="4043680"/>
                  </a:lnTo>
                  <a:close/>
                </a:path>
              </a:pathLst>
            </a:custGeom>
            <a:solidFill>
              <a:srgbClr val="CADDFF"/>
            </a:solidFill>
          </p:spPr>
          <p:txBody>
            <a:bodyPr/>
            <a:lstStyle/>
            <a:p>
              <a:endParaRPr lang="it-IT"/>
            </a:p>
          </p:txBody>
        </p:sp>
      </p:grpSp>
      <p:pic>
        <p:nvPicPr>
          <p:cNvPr id="32" name="Picture 32"/>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rcRect/>
          <a:stretch>
            <a:fillRect/>
          </a:stretch>
        </p:blipFill>
        <p:spPr>
          <a:xfrm rot="5511168">
            <a:off x="3773878" y="5760687"/>
            <a:ext cx="701221" cy="499953"/>
          </a:xfrm>
          <a:prstGeom prst="rect">
            <a:avLst/>
          </a:prstGeom>
        </p:spPr>
      </p:pic>
      <p:pic>
        <p:nvPicPr>
          <p:cNvPr id="33" name="Picture 33"/>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rcRect/>
          <a:stretch>
            <a:fillRect/>
          </a:stretch>
        </p:blipFill>
        <p:spPr>
          <a:xfrm rot="5511168">
            <a:off x="7583436" y="5812249"/>
            <a:ext cx="701221" cy="499953"/>
          </a:xfrm>
          <a:prstGeom prst="rect">
            <a:avLst/>
          </a:prstGeom>
        </p:spPr>
      </p:pic>
      <p:pic>
        <p:nvPicPr>
          <p:cNvPr id="34" name="Picture 34"/>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rcRect/>
          <a:stretch>
            <a:fillRect/>
          </a:stretch>
        </p:blipFill>
        <p:spPr>
          <a:xfrm rot="5511168">
            <a:off x="11528486" y="5760687"/>
            <a:ext cx="701221" cy="499953"/>
          </a:xfrm>
          <a:prstGeom prst="rect">
            <a:avLst/>
          </a:prstGeom>
        </p:spPr>
      </p:pic>
      <p:pic>
        <p:nvPicPr>
          <p:cNvPr id="35" name="Picture 35"/>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rcRect/>
          <a:stretch>
            <a:fillRect/>
          </a:stretch>
        </p:blipFill>
        <p:spPr>
          <a:xfrm rot="3069406">
            <a:off x="16929777" y="6840925"/>
            <a:ext cx="1092421" cy="826144"/>
          </a:xfrm>
          <a:prstGeom prst="rect">
            <a:avLst/>
          </a:prstGeom>
        </p:spPr>
      </p:pic>
      <p:sp>
        <p:nvSpPr>
          <p:cNvPr id="36" name="TextBox 36"/>
          <p:cNvSpPr txBox="1"/>
          <p:nvPr/>
        </p:nvSpPr>
        <p:spPr>
          <a:xfrm>
            <a:off x="10890180" y="3963875"/>
            <a:ext cx="1872186" cy="1096469"/>
          </a:xfrm>
          <a:prstGeom prst="rect">
            <a:avLst/>
          </a:prstGeom>
        </p:spPr>
        <p:txBody>
          <a:bodyPr lIns="0" tIns="0" rIns="0" bIns="0" rtlCol="0" anchor="t">
            <a:spAutoFit/>
          </a:bodyPr>
          <a:lstStyle/>
          <a:p>
            <a:pPr marL="0" lvl="0" indent="0" algn="ctr">
              <a:lnSpc>
                <a:spcPts val="2072"/>
              </a:lnSpc>
              <a:spcBef>
                <a:spcPct val="0"/>
              </a:spcBef>
            </a:pPr>
            <a:r>
              <a:rPr lang="en-US" sz="1883">
                <a:solidFill>
                  <a:srgbClr val="000000"/>
                </a:solidFill>
                <a:latin typeface="Agrandir Medium"/>
              </a:rPr>
              <a:t>C</a:t>
            </a:r>
            <a:r>
              <a:rPr lang="en-US" sz="1883" u="none">
                <a:solidFill>
                  <a:srgbClr val="000000"/>
                </a:solidFill>
                <a:latin typeface="Agrandir Medium"/>
              </a:rPr>
              <a:t>ritical thinking skills among students strengthened</a:t>
            </a:r>
          </a:p>
        </p:txBody>
      </p:sp>
      <p:sp>
        <p:nvSpPr>
          <p:cNvPr id="37" name="TextBox 37"/>
          <p:cNvSpPr txBox="1"/>
          <p:nvPr/>
        </p:nvSpPr>
        <p:spPr>
          <a:xfrm>
            <a:off x="7036827" y="4191965"/>
            <a:ext cx="1689628" cy="835477"/>
          </a:xfrm>
          <a:prstGeom prst="rect">
            <a:avLst/>
          </a:prstGeom>
        </p:spPr>
        <p:txBody>
          <a:bodyPr lIns="0" tIns="0" rIns="0" bIns="0" rtlCol="0" anchor="t">
            <a:spAutoFit/>
          </a:bodyPr>
          <a:lstStyle/>
          <a:p>
            <a:pPr marL="0" lvl="0" indent="0" algn="ctr">
              <a:lnSpc>
                <a:spcPts val="2072"/>
              </a:lnSpc>
              <a:spcBef>
                <a:spcPct val="0"/>
              </a:spcBef>
            </a:pPr>
            <a:r>
              <a:rPr lang="en-US" sz="1883">
                <a:solidFill>
                  <a:srgbClr val="000000"/>
                </a:solidFill>
                <a:latin typeface="Agrandir Medium"/>
              </a:rPr>
              <a:t>Increased</a:t>
            </a:r>
            <a:r>
              <a:rPr lang="en-US" sz="1883" u="none">
                <a:solidFill>
                  <a:srgbClr val="000000"/>
                </a:solidFill>
                <a:latin typeface="Agrandir Medium"/>
              </a:rPr>
              <a:t> Student motivation</a:t>
            </a:r>
          </a:p>
        </p:txBody>
      </p:sp>
      <p:sp>
        <p:nvSpPr>
          <p:cNvPr id="38" name="TextBox 38"/>
          <p:cNvSpPr txBox="1"/>
          <p:nvPr/>
        </p:nvSpPr>
        <p:spPr>
          <a:xfrm>
            <a:off x="3177046" y="4055958"/>
            <a:ext cx="1894884" cy="835477"/>
          </a:xfrm>
          <a:prstGeom prst="rect">
            <a:avLst/>
          </a:prstGeom>
        </p:spPr>
        <p:txBody>
          <a:bodyPr lIns="0" tIns="0" rIns="0" bIns="0" rtlCol="0" anchor="t">
            <a:spAutoFit/>
          </a:bodyPr>
          <a:lstStyle/>
          <a:p>
            <a:pPr marL="0" lvl="0" indent="0" algn="ctr">
              <a:lnSpc>
                <a:spcPts val="2072"/>
              </a:lnSpc>
              <a:spcBef>
                <a:spcPct val="0"/>
              </a:spcBef>
            </a:pPr>
            <a:r>
              <a:rPr lang="en-US" sz="1883">
                <a:solidFill>
                  <a:srgbClr val="000000"/>
                </a:solidFill>
                <a:latin typeface="Agrandir Medium"/>
              </a:rPr>
              <a:t>Renewed</a:t>
            </a:r>
            <a:r>
              <a:rPr lang="en-US" sz="1883" u="none">
                <a:solidFill>
                  <a:srgbClr val="000000"/>
                </a:solidFill>
                <a:latin typeface="Agrandir Medium"/>
              </a:rPr>
              <a:t> teaching strategies</a:t>
            </a:r>
          </a:p>
        </p:txBody>
      </p:sp>
      <p:sp>
        <p:nvSpPr>
          <p:cNvPr id="39" name="TextBox 39"/>
          <p:cNvSpPr txBox="1"/>
          <p:nvPr/>
        </p:nvSpPr>
        <p:spPr>
          <a:xfrm>
            <a:off x="14422338" y="1761190"/>
            <a:ext cx="2836962" cy="929640"/>
          </a:xfrm>
          <a:prstGeom prst="rect">
            <a:avLst/>
          </a:prstGeom>
        </p:spPr>
        <p:txBody>
          <a:bodyPr lIns="0" tIns="0" rIns="0" bIns="0" rtlCol="0" anchor="t">
            <a:spAutoFit/>
          </a:bodyPr>
          <a:lstStyle/>
          <a:p>
            <a:pPr marL="0" lvl="0" indent="0" algn="ctr">
              <a:lnSpc>
                <a:spcPts val="3599"/>
              </a:lnSpc>
            </a:pPr>
            <a:r>
              <a:rPr lang="en-US" sz="3599">
                <a:solidFill>
                  <a:srgbClr val="FFFFFF"/>
                </a:solidFill>
                <a:latin typeface="Permanent Marker"/>
              </a:rPr>
              <a:t>SPECIFC OBJECTIVE</a:t>
            </a:r>
          </a:p>
        </p:txBody>
      </p:sp>
      <p:sp>
        <p:nvSpPr>
          <p:cNvPr id="40" name="TextBox 40"/>
          <p:cNvSpPr txBox="1"/>
          <p:nvPr/>
        </p:nvSpPr>
        <p:spPr>
          <a:xfrm>
            <a:off x="14422338" y="3598714"/>
            <a:ext cx="2836962" cy="1270635"/>
          </a:xfrm>
          <a:prstGeom prst="rect">
            <a:avLst/>
          </a:prstGeom>
        </p:spPr>
        <p:txBody>
          <a:bodyPr lIns="0" tIns="0" rIns="0" bIns="0" rtlCol="0" anchor="t">
            <a:spAutoFit/>
          </a:bodyPr>
          <a:lstStyle/>
          <a:p>
            <a:pPr marL="0" lvl="0" indent="0" algn="ctr">
              <a:lnSpc>
                <a:spcPts val="5039"/>
              </a:lnSpc>
              <a:spcBef>
                <a:spcPct val="0"/>
              </a:spcBef>
            </a:pPr>
            <a:r>
              <a:rPr lang="en-US" sz="3599">
                <a:solidFill>
                  <a:srgbClr val="FFFFFF"/>
                </a:solidFill>
                <a:latin typeface="Permanent Marker"/>
              </a:rPr>
              <a:t>EXPECTED RESULTS</a:t>
            </a:r>
          </a:p>
        </p:txBody>
      </p:sp>
      <p:sp>
        <p:nvSpPr>
          <p:cNvPr id="41" name="TextBox 41"/>
          <p:cNvSpPr txBox="1"/>
          <p:nvPr/>
        </p:nvSpPr>
        <p:spPr>
          <a:xfrm>
            <a:off x="2673569" y="6887601"/>
            <a:ext cx="2901837" cy="685165"/>
          </a:xfrm>
          <a:prstGeom prst="rect">
            <a:avLst/>
          </a:prstGeom>
        </p:spPr>
        <p:txBody>
          <a:bodyPr lIns="0" tIns="0" rIns="0" bIns="0" rtlCol="0" anchor="t">
            <a:spAutoFit/>
          </a:bodyPr>
          <a:lstStyle/>
          <a:p>
            <a:pPr marL="0" lvl="0" indent="0" algn="ctr">
              <a:lnSpc>
                <a:spcPts val="2420"/>
              </a:lnSpc>
              <a:spcBef>
                <a:spcPct val="0"/>
              </a:spcBef>
            </a:pPr>
            <a:r>
              <a:rPr lang="en-US" sz="2200" u="none">
                <a:solidFill>
                  <a:srgbClr val="151417"/>
                </a:solidFill>
                <a:latin typeface="Agrandir Medium"/>
              </a:rPr>
              <a:t>Transnational training meetings</a:t>
            </a:r>
          </a:p>
        </p:txBody>
      </p:sp>
      <p:sp>
        <p:nvSpPr>
          <p:cNvPr id="42" name="TextBox 42"/>
          <p:cNvSpPr txBox="1"/>
          <p:nvPr/>
        </p:nvSpPr>
        <p:spPr>
          <a:xfrm>
            <a:off x="2882217" y="8680079"/>
            <a:ext cx="2484541" cy="685165"/>
          </a:xfrm>
          <a:prstGeom prst="rect">
            <a:avLst/>
          </a:prstGeom>
        </p:spPr>
        <p:txBody>
          <a:bodyPr lIns="0" tIns="0" rIns="0" bIns="0" rtlCol="0" anchor="t">
            <a:spAutoFit/>
          </a:bodyPr>
          <a:lstStyle/>
          <a:p>
            <a:pPr marL="0" lvl="0" indent="0" algn="ctr">
              <a:lnSpc>
                <a:spcPts val="2420"/>
              </a:lnSpc>
              <a:spcBef>
                <a:spcPct val="0"/>
              </a:spcBef>
            </a:pPr>
            <a:r>
              <a:rPr lang="en-US" sz="2200" u="none">
                <a:solidFill>
                  <a:srgbClr val="151417"/>
                </a:solidFill>
                <a:latin typeface="Agrandir Medium"/>
              </a:rPr>
              <a:t>Testing New Methods</a:t>
            </a:r>
          </a:p>
        </p:txBody>
      </p:sp>
      <p:sp>
        <p:nvSpPr>
          <p:cNvPr id="43" name="TextBox 43"/>
          <p:cNvSpPr txBox="1"/>
          <p:nvPr/>
        </p:nvSpPr>
        <p:spPr>
          <a:xfrm>
            <a:off x="6350924" y="6645031"/>
            <a:ext cx="3166245" cy="1189355"/>
          </a:xfrm>
          <a:prstGeom prst="rect">
            <a:avLst/>
          </a:prstGeom>
        </p:spPr>
        <p:txBody>
          <a:bodyPr lIns="0" tIns="0" rIns="0" bIns="0" rtlCol="0" anchor="t">
            <a:spAutoFit/>
          </a:bodyPr>
          <a:lstStyle/>
          <a:p>
            <a:pPr marL="0" lvl="0" indent="0" algn="ctr">
              <a:lnSpc>
                <a:spcPts val="2200"/>
              </a:lnSpc>
            </a:pPr>
            <a:r>
              <a:rPr lang="en-US" sz="2200" u="none">
                <a:solidFill>
                  <a:srgbClr val="151417"/>
                </a:solidFill>
                <a:latin typeface="Agrandir Medium"/>
              </a:rPr>
              <a:t>Joint work with Swedish, Italian, German and Norwegian students</a:t>
            </a:r>
          </a:p>
        </p:txBody>
      </p:sp>
      <p:sp>
        <p:nvSpPr>
          <p:cNvPr id="44" name="TextBox 44"/>
          <p:cNvSpPr txBox="1"/>
          <p:nvPr/>
        </p:nvSpPr>
        <p:spPr>
          <a:xfrm>
            <a:off x="6641941" y="8527679"/>
            <a:ext cx="2373619" cy="989965"/>
          </a:xfrm>
          <a:prstGeom prst="rect">
            <a:avLst/>
          </a:prstGeom>
        </p:spPr>
        <p:txBody>
          <a:bodyPr lIns="0" tIns="0" rIns="0" bIns="0" rtlCol="0" anchor="t">
            <a:spAutoFit/>
          </a:bodyPr>
          <a:lstStyle/>
          <a:p>
            <a:pPr marL="0" lvl="0" indent="0" algn="ctr">
              <a:lnSpc>
                <a:spcPts val="2420"/>
              </a:lnSpc>
              <a:spcBef>
                <a:spcPct val="0"/>
              </a:spcBef>
            </a:pPr>
            <a:r>
              <a:rPr lang="en-US" sz="2200" u="none">
                <a:solidFill>
                  <a:srgbClr val="151417"/>
                </a:solidFill>
                <a:latin typeface="Agrandir Medium"/>
              </a:rPr>
              <a:t>Visiting workshops and theme parks</a:t>
            </a:r>
          </a:p>
        </p:txBody>
      </p:sp>
      <p:sp>
        <p:nvSpPr>
          <p:cNvPr id="45" name="TextBox 45"/>
          <p:cNvSpPr txBox="1"/>
          <p:nvPr/>
        </p:nvSpPr>
        <p:spPr>
          <a:xfrm>
            <a:off x="10684779" y="6735201"/>
            <a:ext cx="2282987" cy="989965"/>
          </a:xfrm>
          <a:prstGeom prst="rect">
            <a:avLst/>
          </a:prstGeom>
        </p:spPr>
        <p:txBody>
          <a:bodyPr lIns="0" tIns="0" rIns="0" bIns="0" rtlCol="0" anchor="t">
            <a:spAutoFit/>
          </a:bodyPr>
          <a:lstStyle/>
          <a:p>
            <a:pPr marL="0" lvl="0" indent="0" algn="ctr">
              <a:lnSpc>
                <a:spcPts val="2420"/>
              </a:lnSpc>
              <a:spcBef>
                <a:spcPct val="0"/>
              </a:spcBef>
            </a:pPr>
            <a:r>
              <a:rPr lang="en-US" sz="2200" u="none">
                <a:solidFill>
                  <a:srgbClr val="151417"/>
                </a:solidFill>
                <a:latin typeface="Agrandir Medium"/>
              </a:rPr>
              <a:t>Practice Exchange Seminars</a:t>
            </a:r>
          </a:p>
        </p:txBody>
      </p:sp>
      <p:sp>
        <p:nvSpPr>
          <p:cNvPr id="46" name="TextBox 46"/>
          <p:cNvSpPr txBox="1"/>
          <p:nvPr/>
        </p:nvSpPr>
        <p:spPr>
          <a:xfrm>
            <a:off x="10971394" y="8832479"/>
            <a:ext cx="1815405" cy="380365"/>
          </a:xfrm>
          <a:prstGeom prst="rect">
            <a:avLst/>
          </a:prstGeom>
        </p:spPr>
        <p:txBody>
          <a:bodyPr lIns="0" tIns="0" rIns="0" bIns="0" rtlCol="0" anchor="t">
            <a:spAutoFit/>
          </a:bodyPr>
          <a:lstStyle/>
          <a:p>
            <a:pPr marL="0" lvl="0" indent="0" algn="ctr">
              <a:lnSpc>
                <a:spcPts val="2420"/>
              </a:lnSpc>
              <a:spcBef>
                <a:spcPct val="0"/>
              </a:spcBef>
            </a:pPr>
            <a:r>
              <a:rPr lang="en-US" sz="2200" u="none">
                <a:solidFill>
                  <a:srgbClr val="151417"/>
                </a:solidFill>
                <a:latin typeface="Agrandir Medium"/>
              </a:rPr>
              <a:t>Pilot Projects</a:t>
            </a:r>
          </a:p>
        </p:txBody>
      </p:sp>
      <p:sp>
        <p:nvSpPr>
          <p:cNvPr id="47" name="TextBox 47"/>
          <p:cNvSpPr txBox="1"/>
          <p:nvPr/>
        </p:nvSpPr>
        <p:spPr>
          <a:xfrm>
            <a:off x="14639026" y="7287022"/>
            <a:ext cx="2836962" cy="688975"/>
          </a:xfrm>
          <a:prstGeom prst="rect">
            <a:avLst/>
          </a:prstGeom>
        </p:spPr>
        <p:txBody>
          <a:bodyPr lIns="0" tIns="0" rIns="0" bIns="0" rtlCol="0" anchor="t">
            <a:spAutoFit/>
          </a:bodyPr>
          <a:lstStyle/>
          <a:p>
            <a:pPr marL="0" lvl="0" indent="0" algn="ctr">
              <a:lnSpc>
                <a:spcPts val="5599"/>
              </a:lnSpc>
              <a:spcBef>
                <a:spcPct val="0"/>
              </a:spcBef>
            </a:pPr>
            <a:r>
              <a:rPr lang="en-US" sz="3999">
                <a:solidFill>
                  <a:srgbClr val="FFFFFF"/>
                </a:solidFill>
                <a:latin typeface="Permanent Marker"/>
              </a:rPr>
              <a:t>activities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648147">
            <a:off x="-2335936" y="-2286123"/>
            <a:ext cx="16526355" cy="13740795"/>
          </a:xfrm>
          <a:prstGeom prst="rect">
            <a:avLst/>
          </a:prstGeom>
          <a:solidFill>
            <a:srgbClr val="6CE8F4"/>
          </a:solidFill>
        </p:spPr>
        <p:txBody>
          <a:bodyPr/>
          <a:lstStyle/>
          <a:p>
            <a:endParaRPr lang="it-IT"/>
          </a:p>
        </p:txBody>
      </p:sp>
      <p:sp>
        <p:nvSpPr>
          <p:cNvPr id="4" name="TextBox 4"/>
          <p:cNvSpPr txBox="1"/>
          <p:nvPr/>
        </p:nvSpPr>
        <p:spPr>
          <a:xfrm>
            <a:off x="481275" y="3037605"/>
            <a:ext cx="12598366" cy="2318195"/>
          </a:xfrm>
          <a:prstGeom prst="rect">
            <a:avLst/>
          </a:prstGeom>
        </p:spPr>
        <p:txBody>
          <a:bodyPr lIns="0" tIns="0" rIns="0" bIns="0" rtlCol="0" anchor="t">
            <a:spAutoFit/>
          </a:bodyPr>
          <a:lstStyle/>
          <a:p>
            <a:pPr>
              <a:lnSpc>
                <a:spcPts val="6106"/>
              </a:lnSpc>
            </a:pPr>
            <a:r>
              <a:rPr lang="en-US" sz="5175" spc="300">
                <a:solidFill>
                  <a:srgbClr val="004AAD"/>
                </a:solidFill>
                <a:latin typeface="Hussar Bold Bold Italics"/>
              </a:rPr>
              <a:t>STEP 8 </a:t>
            </a:r>
          </a:p>
          <a:p>
            <a:pPr>
              <a:lnSpc>
                <a:spcPts val="6106"/>
              </a:lnSpc>
            </a:pPr>
            <a:r>
              <a:rPr lang="en-US" sz="5175" spc="300">
                <a:solidFill>
                  <a:srgbClr val="004AAD"/>
                </a:solidFill>
                <a:latin typeface="Hussar Bold Bold Italics"/>
              </a:rPr>
              <a:t>SET THE STRATEGY IN THE</a:t>
            </a:r>
          </a:p>
          <a:p>
            <a:pPr>
              <a:lnSpc>
                <a:spcPts val="6106"/>
              </a:lnSpc>
            </a:pPr>
            <a:r>
              <a:rPr lang="en-US" sz="5175" spc="300">
                <a:solidFill>
                  <a:srgbClr val="004AAD"/>
                </a:solidFill>
                <a:latin typeface="Hussar Bold Bold Italics"/>
              </a:rPr>
              <a:t>LOGICAL FRAMEWORK</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23" b="23"/>
          <a:stretch>
            <a:fillRect/>
          </a:stretch>
        </p:blipFill>
        <p:spPr>
          <a:xfrm>
            <a:off x="0" y="0"/>
            <a:ext cx="18288000" cy="10287000"/>
          </a:xfrm>
          <a:prstGeom prst="rect">
            <a:avLst/>
          </a:prstGeom>
        </p:spPr>
      </p:pic>
      <p:graphicFrame>
        <p:nvGraphicFramePr>
          <p:cNvPr id="3" name="Table 3"/>
          <p:cNvGraphicFramePr>
            <a:graphicFrameLocks noGrp="1"/>
          </p:cNvGraphicFramePr>
          <p:nvPr/>
        </p:nvGraphicFramePr>
        <p:xfrm>
          <a:off x="936224" y="956879"/>
          <a:ext cx="15684759" cy="7785019"/>
        </p:xfrm>
        <a:graphic>
          <a:graphicData uri="http://schemas.openxmlformats.org/drawingml/2006/table">
            <a:tbl>
              <a:tblPr/>
              <a:tblGrid>
                <a:gridCol w="4926420">
                  <a:extLst>
                    <a:ext uri="{9D8B030D-6E8A-4147-A177-3AD203B41FA5}">
                      <a16:colId xmlns:a16="http://schemas.microsoft.com/office/drawing/2014/main" val="20000"/>
                    </a:ext>
                  </a:extLst>
                </a:gridCol>
                <a:gridCol w="4418043">
                  <a:extLst>
                    <a:ext uri="{9D8B030D-6E8A-4147-A177-3AD203B41FA5}">
                      <a16:colId xmlns:a16="http://schemas.microsoft.com/office/drawing/2014/main" val="20001"/>
                    </a:ext>
                  </a:extLst>
                </a:gridCol>
                <a:gridCol w="3684801">
                  <a:extLst>
                    <a:ext uri="{9D8B030D-6E8A-4147-A177-3AD203B41FA5}">
                      <a16:colId xmlns:a16="http://schemas.microsoft.com/office/drawing/2014/main" val="20002"/>
                    </a:ext>
                  </a:extLst>
                </a:gridCol>
                <a:gridCol w="2655495">
                  <a:extLst>
                    <a:ext uri="{9D8B030D-6E8A-4147-A177-3AD203B41FA5}">
                      <a16:colId xmlns:a16="http://schemas.microsoft.com/office/drawing/2014/main" val="20003"/>
                    </a:ext>
                  </a:extLst>
                </a:gridCol>
              </a:tblGrid>
              <a:tr h="939148">
                <a:tc>
                  <a:txBody>
                    <a:bodyPr/>
                    <a:lstStyle/>
                    <a:p>
                      <a:pPr algn="ctr">
                        <a:lnSpc>
                          <a:spcPts val="2520"/>
                        </a:lnSpc>
                        <a:defRPr/>
                      </a:pPr>
                      <a:r>
                        <a:rPr lang="en-US" sz="1800">
                          <a:solidFill>
                            <a:srgbClr val="000000"/>
                          </a:solidFill>
                          <a:latin typeface="Agrandir Bold"/>
                        </a:rPr>
                        <a:t>STRATEGY</a:t>
                      </a: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74CAAB"/>
                    </a:solidFill>
                  </a:tcPr>
                </a:tc>
                <a:tc>
                  <a:txBody>
                    <a:bodyPr/>
                    <a:lstStyle/>
                    <a:p>
                      <a:pPr algn="ctr">
                        <a:lnSpc>
                          <a:spcPts val="2520"/>
                        </a:lnSpc>
                        <a:defRPr/>
                      </a:pPr>
                      <a:r>
                        <a:rPr lang="en-US" sz="1800">
                          <a:solidFill>
                            <a:srgbClr val="000000"/>
                          </a:solidFill>
                          <a:latin typeface="Agrandir Bold"/>
                        </a:rPr>
                        <a:t>INDICATORS</a:t>
                      </a:r>
                      <a:endParaRPr lang="en-US" sz="1100"/>
                    </a:p>
                    <a:p>
                      <a:pPr algn="ctr">
                        <a:lnSpc>
                          <a:spcPts val="2520"/>
                        </a:lnSpc>
                      </a:pPr>
                      <a:r>
                        <a:rPr lang="en-US" sz="1800">
                          <a:solidFill>
                            <a:srgbClr val="000000"/>
                          </a:solidFill>
                          <a:latin typeface="Agrandir Bold"/>
                        </a:rPr>
                        <a:t>(objectively identifiable)</a:t>
                      </a: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6CE8F4"/>
                    </a:solidFill>
                  </a:tcPr>
                </a:tc>
                <a:tc>
                  <a:txBody>
                    <a:bodyPr/>
                    <a:lstStyle/>
                    <a:p>
                      <a:pPr algn="ctr">
                        <a:lnSpc>
                          <a:spcPts val="2520"/>
                        </a:lnSpc>
                        <a:defRPr/>
                      </a:pPr>
                      <a:r>
                        <a:rPr lang="en-US" sz="1800">
                          <a:solidFill>
                            <a:srgbClr val="000000"/>
                          </a:solidFill>
                          <a:latin typeface="Agrandir Bold"/>
                        </a:rPr>
                        <a:t>SOURCE/MEANS OF VERIFICATION</a:t>
                      </a: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AE056"/>
                    </a:solidFill>
                  </a:tcPr>
                </a:tc>
                <a:tc>
                  <a:txBody>
                    <a:bodyPr/>
                    <a:lstStyle/>
                    <a:p>
                      <a:pPr algn="ctr">
                        <a:lnSpc>
                          <a:spcPts val="2520"/>
                        </a:lnSpc>
                        <a:defRPr/>
                      </a:pPr>
                      <a:r>
                        <a:rPr lang="en-US" sz="1800">
                          <a:solidFill>
                            <a:srgbClr val="000000"/>
                          </a:solidFill>
                          <a:latin typeface="Agrandir Bold"/>
                        </a:rPr>
                        <a:t>ASSUMPTIONS AND RISKS</a:t>
                      </a: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A56BB"/>
                    </a:solidFill>
                  </a:tcPr>
                </a:tc>
                <a:extLst>
                  <a:ext uri="{0D108BD9-81ED-4DB2-BD59-A6C34878D82A}">
                    <a16:rowId xmlns:a16="http://schemas.microsoft.com/office/drawing/2014/main" val="10000"/>
                  </a:ext>
                </a:extLst>
              </a:tr>
              <a:tr h="1057049">
                <a:tc>
                  <a:txBody>
                    <a:bodyPr/>
                    <a:lstStyle/>
                    <a:p>
                      <a:pPr algn="ctr">
                        <a:lnSpc>
                          <a:spcPts val="2240"/>
                        </a:lnSpc>
                        <a:defRPr/>
                      </a:pPr>
                      <a:r>
                        <a:rPr lang="en-US" sz="1600">
                          <a:solidFill>
                            <a:srgbClr val="000000"/>
                          </a:solidFill>
                          <a:latin typeface="Agrandir Bold"/>
                        </a:rPr>
                        <a:t>GENERAL OBJECTIVE </a:t>
                      </a:r>
                      <a:endParaRPr lang="en-US" sz="1100"/>
                    </a:p>
                    <a:p>
                      <a:pPr>
                        <a:lnSpc>
                          <a:spcPts val="2240"/>
                        </a:lnSpc>
                      </a:pPr>
                      <a:r>
                        <a:rPr lang="en-US" sz="1600">
                          <a:solidFill>
                            <a:srgbClr val="000000"/>
                          </a:solidFill>
                          <a:latin typeface="Agrandir"/>
                        </a:rPr>
                        <a:t>Student performance in stem subjects improved</a:t>
                      </a: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1"/>
                  </a:ext>
                </a:extLst>
              </a:tr>
              <a:tr h="1468570">
                <a:tc>
                  <a:txBody>
                    <a:bodyPr/>
                    <a:lstStyle/>
                    <a:p>
                      <a:pPr algn="ctr">
                        <a:lnSpc>
                          <a:spcPts val="2240"/>
                        </a:lnSpc>
                        <a:defRPr/>
                      </a:pPr>
                      <a:r>
                        <a:rPr lang="en-US" sz="1600">
                          <a:solidFill>
                            <a:srgbClr val="000000"/>
                          </a:solidFill>
                          <a:latin typeface="Agrandir Bold"/>
                        </a:rPr>
                        <a:t>SPECIFIC OBJECTIVE</a:t>
                      </a:r>
                      <a:endParaRPr lang="en-US" sz="1100"/>
                    </a:p>
                    <a:p>
                      <a:pPr>
                        <a:lnSpc>
                          <a:spcPts val="2240"/>
                        </a:lnSpc>
                      </a:pPr>
                      <a:r>
                        <a:rPr lang="en-US" sz="1600">
                          <a:solidFill>
                            <a:srgbClr val="000000"/>
                          </a:solidFill>
                          <a:latin typeface="Agrandir Bold"/>
                        </a:rPr>
                        <a:t>SO1: </a:t>
                      </a:r>
                      <a:r>
                        <a:rPr lang="en-US" sz="1600">
                          <a:solidFill>
                            <a:srgbClr val="000000"/>
                          </a:solidFill>
                          <a:latin typeface="Agrandir"/>
                        </a:rPr>
                        <a:t> Broader learning experience in STEM subjects</a:t>
                      </a: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ctr">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2"/>
                  </a:ext>
                </a:extLst>
              </a:tr>
              <a:tr h="1666612">
                <a:tc>
                  <a:txBody>
                    <a:bodyPr/>
                    <a:lstStyle/>
                    <a:p>
                      <a:pPr algn="ctr">
                        <a:lnSpc>
                          <a:spcPts val="2240"/>
                        </a:lnSpc>
                        <a:defRPr/>
                      </a:pPr>
                      <a:r>
                        <a:rPr lang="en-US" sz="1600">
                          <a:solidFill>
                            <a:srgbClr val="000000"/>
                          </a:solidFill>
                          <a:latin typeface="Agrandir Bold"/>
                        </a:rPr>
                        <a:t>EXPECTED RESULTS</a:t>
                      </a:r>
                      <a:endParaRPr lang="en-US" sz="1100"/>
                    </a:p>
                    <a:p>
                      <a:pPr>
                        <a:lnSpc>
                          <a:spcPts val="2240"/>
                        </a:lnSpc>
                      </a:pPr>
                      <a:r>
                        <a:rPr lang="en-US" sz="1600">
                          <a:solidFill>
                            <a:srgbClr val="000000"/>
                          </a:solidFill>
                          <a:latin typeface="Agrandir Bold"/>
                        </a:rPr>
                        <a:t>R1</a:t>
                      </a:r>
                      <a:r>
                        <a:rPr lang="en-US" sz="1600">
                          <a:solidFill>
                            <a:srgbClr val="000000"/>
                          </a:solidFill>
                          <a:latin typeface="Agrandir"/>
                        </a:rPr>
                        <a:t> Renewed teaching strategies</a:t>
                      </a:r>
                    </a:p>
                    <a:p>
                      <a:pPr>
                        <a:lnSpc>
                          <a:spcPts val="2240"/>
                        </a:lnSpc>
                      </a:pPr>
                      <a:r>
                        <a:rPr lang="en-US" sz="1600">
                          <a:solidFill>
                            <a:srgbClr val="000000"/>
                          </a:solidFill>
                          <a:latin typeface="Agrandir Bold"/>
                        </a:rPr>
                        <a:t>R2 </a:t>
                      </a:r>
                      <a:r>
                        <a:rPr lang="en-US" sz="1600">
                          <a:solidFill>
                            <a:srgbClr val="000000"/>
                          </a:solidFill>
                          <a:latin typeface="Agrandir"/>
                        </a:rPr>
                        <a:t>Increased Student motivation</a:t>
                      </a:r>
                    </a:p>
                    <a:p>
                      <a:pPr>
                        <a:lnSpc>
                          <a:spcPts val="2240"/>
                        </a:lnSpc>
                      </a:pPr>
                      <a:r>
                        <a:rPr lang="en-US" sz="1600">
                          <a:solidFill>
                            <a:srgbClr val="000000"/>
                          </a:solidFill>
                          <a:latin typeface="Agrandir Bold"/>
                        </a:rPr>
                        <a:t>R3 </a:t>
                      </a:r>
                      <a:r>
                        <a:rPr lang="en-US" sz="1600">
                          <a:solidFill>
                            <a:srgbClr val="000000"/>
                          </a:solidFill>
                          <a:latin typeface="Agrandir"/>
                        </a:rPr>
                        <a:t>Critical thinking skills among students strengthened</a:t>
                      </a: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l">
                        <a:lnSpc>
                          <a:spcPts val="2240"/>
                        </a:lnSpc>
                        <a:defRPr/>
                      </a:pPr>
                      <a:r>
                        <a:rPr lang="en-US" sz="1600">
                          <a:solidFill>
                            <a:srgbClr val="000000"/>
                          </a:solidFill>
                          <a:latin typeface="Agrandir Bold"/>
                        </a:rPr>
                        <a:t>IND </a:t>
                      </a:r>
                      <a:r>
                        <a:rPr lang="en-US" sz="1600">
                          <a:solidFill>
                            <a:srgbClr val="000000"/>
                          </a:solidFill>
                          <a:latin typeface="Agrandir"/>
                        </a:rPr>
                        <a:t>Increased motivation among 70% of pupils</a:t>
                      </a: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l">
                        <a:lnSpc>
                          <a:spcPts val="2240"/>
                        </a:lnSpc>
                        <a:defRPr/>
                      </a:pPr>
                      <a:r>
                        <a:rPr lang="en-US" sz="1600">
                          <a:solidFill>
                            <a:srgbClr val="000000"/>
                          </a:solidFill>
                          <a:latin typeface="Agrandir"/>
                        </a:rPr>
                        <a:t>Questionnaire</a:t>
                      </a: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l">
                        <a:lnSpc>
                          <a:spcPts val="2240"/>
                        </a:lnSpc>
                        <a:defRPr/>
                      </a:pP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3"/>
                  </a:ext>
                </a:extLst>
              </a:tr>
              <a:tr h="2653640">
                <a:tc>
                  <a:txBody>
                    <a:bodyPr/>
                    <a:lstStyle/>
                    <a:p>
                      <a:pPr algn="ctr">
                        <a:lnSpc>
                          <a:spcPts val="2240"/>
                        </a:lnSpc>
                        <a:defRPr/>
                      </a:pPr>
                      <a:r>
                        <a:rPr lang="en-US" sz="1600">
                          <a:solidFill>
                            <a:srgbClr val="000000"/>
                          </a:solidFill>
                          <a:latin typeface="Agrandir Bold"/>
                        </a:rPr>
                        <a:t>ACTIVITIES</a:t>
                      </a:r>
                      <a:endParaRPr lang="en-US" sz="1100"/>
                    </a:p>
                    <a:p>
                      <a:pPr>
                        <a:lnSpc>
                          <a:spcPts val="2240"/>
                        </a:lnSpc>
                      </a:pPr>
                      <a:r>
                        <a:rPr lang="en-US" sz="1600">
                          <a:solidFill>
                            <a:srgbClr val="000000"/>
                          </a:solidFill>
                          <a:latin typeface="Agrandir Bold"/>
                        </a:rPr>
                        <a:t>A1.1: </a:t>
                      </a:r>
                      <a:r>
                        <a:rPr lang="en-US" sz="1600">
                          <a:solidFill>
                            <a:srgbClr val="000000"/>
                          </a:solidFill>
                          <a:latin typeface="Agrandir"/>
                        </a:rPr>
                        <a:t>Transnational training meetings</a:t>
                      </a:r>
                    </a:p>
                    <a:p>
                      <a:pPr>
                        <a:lnSpc>
                          <a:spcPts val="2240"/>
                        </a:lnSpc>
                      </a:pPr>
                      <a:r>
                        <a:rPr lang="en-US" sz="1600">
                          <a:solidFill>
                            <a:srgbClr val="000000"/>
                          </a:solidFill>
                          <a:latin typeface="Agrandir Bold"/>
                        </a:rPr>
                        <a:t>A1.2: </a:t>
                      </a:r>
                      <a:r>
                        <a:rPr lang="en-US" sz="1600">
                          <a:solidFill>
                            <a:srgbClr val="000000"/>
                          </a:solidFill>
                          <a:latin typeface="Agrandir"/>
                        </a:rPr>
                        <a:t>Testing new methods</a:t>
                      </a:r>
                    </a:p>
                    <a:p>
                      <a:pPr>
                        <a:lnSpc>
                          <a:spcPts val="2240"/>
                        </a:lnSpc>
                      </a:pPr>
                      <a:r>
                        <a:rPr lang="en-US" sz="1600">
                          <a:solidFill>
                            <a:srgbClr val="000000"/>
                          </a:solidFill>
                          <a:latin typeface="Agrandir Bold"/>
                        </a:rPr>
                        <a:t>A2.1 </a:t>
                      </a:r>
                      <a:r>
                        <a:rPr lang="en-US" sz="1600">
                          <a:solidFill>
                            <a:srgbClr val="000000"/>
                          </a:solidFill>
                          <a:latin typeface="Agrandir"/>
                        </a:rPr>
                        <a:t>Local training Seminars</a:t>
                      </a:r>
                    </a:p>
                    <a:p>
                      <a:pPr>
                        <a:lnSpc>
                          <a:spcPts val="2240"/>
                        </a:lnSpc>
                      </a:pPr>
                      <a:r>
                        <a:rPr lang="en-US" sz="1600">
                          <a:solidFill>
                            <a:srgbClr val="000000"/>
                          </a:solidFill>
                          <a:latin typeface="Agrandir Bold"/>
                        </a:rPr>
                        <a:t>A2.2 </a:t>
                      </a:r>
                      <a:r>
                        <a:rPr lang="en-US" sz="1600">
                          <a:solidFill>
                            <a:srgbClr val="000000"/>
                          </a:solidFill>
                          <a:latin typeface="Agrandir"/>
                        </a:rPr>
                        <a:t>Job shadowing</a:t>
                      </a:r>
                    </a:p>
                    <a:p>
                      <a:pPr>
                        <a:lnSpc>
                          <a:spcPts val="2240"/>
                        </a:lnSpc>
                      </a:pPr>
                      <a:r>
                        <a:rPr lang="en-US" sz="1600">
                          <a:solidFill>
                            <a:srgbClr val="000000"/>
                          </a:solidFill>
                          <a:latin typeface="Agrandir Bold"/>
                        </a:rPr>
                        <a:t>A3.1 </a:t>
                      </a:r>
                      <a:r>
                        <a:rPr lang="en-US" sz="1600">
                          <a:solidFill>
                            <a:srgbClr val="000000"/>
                          </a:solidFill>
                          <a:latin typeface="Agrandir"/>
                        </a:rPr>
                        <a:t>Transnational seminar</a:t>
                      </a:r>
                    </a:p>
                    <a:p>
                      <a:pPr>
                        <a:lnSpc>
                          <a:spcPts val="2240"/>
                        </a:lnSpc>
                      </a:pPr>
                      <a:r>
                        <a:rPr lang="en-US" sz="1600">
                          <a:solidFill>
                            <a:srgbClr val="000000"/>
                          </a:solidFill>
                          <a:latin typeface="Agrandir Bold"/>
                        </a:rPr>
                        <a:t>A3.2 </a:t>
                      </a:r>
                      <a:r>
                        <a:rPr lang="en-US" sz="1600">
                          <a:solidFill>
                            <a:srgbClr val="000000"/>
                          </a:solidFill>
                          <a:latin typeface="Agrandir"/>
                        </a:rPr>
                        <a:t>Pilot projects</a:t>
                      </a: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6FDF6"/>
                    </a:solidFill>
                  </a:tcPr>
                </a:tc>
                <a:tc>
                  <a:txBody>
                    <a:bodyPr/>
                    <a:lstStyle/>
                    <a:p>
                      <a:pPr algn="l">
                        <a:lnSpc>
                          <a:spcPts val="2240"/>
                        </a:lnSpc>
                        <a:defRPr/>
                      </a:pPr>
                      <a:r>
                        <a:rPr lang="en-US" sz="1600">
                          <a:solidFill>
                            <a:srgbClr val="000000"/>
                          </a:solidFill>
                          <a:latin typeface="Agrandir Bold"/>
                        </a:rPr>
                        <a:t>IND </a:t>
                      </a:r>
                      <a:r>
                        <a:rPr lang="en-US" sz="1600">
                          <a:solidFill>
                            <a:srgbClr val="000000"/>
                          </a:solidFill>
                          <a:latin typeface="Agrandir"/>
                        </a:rPr>
                        <a:t>Number of participants in meetings and seminars</a:t>
                      </a:r>
                      <a:endParaRPr lang="en-US" sz="1100"/>
                    </a:p>
                    <a:p>
                      <a:pPr>
                        <a:lnSpc>
                          <a:spcPts val="2240"/>
                        </a:lnSpc>
                      </a:pPr>
                      <a:r>
                        <a:rPr lang="en-US" sz="1600">
                          <a:solidFill>
                            <a:srgbClr val="000000"/>
                          </a:solidFill>
                          <a:latin typeface="Agrandir Bold"/>
                        </a:rPr>
                        <a:t>IND </a:t>
                      </a:r>
                      <a:r>
                        <a:rPr lang="en-US" sz="1600">
                          <a:solidFill>
                            <a:srgbClr val="000000"/>
                          </a:solidFill>
                          <a:latin typeface="Agrandir"/>
                        </a:rPr>
                        <a:t>Number of good practices presented and exchanged to identify new methods</a:t>
                      </a:r>
                    </a:p>
                    <a:p>
                      <a:pPr>
                        <a:lnSpc>
                          <a:spcPts val="2240"/>
                        </a:lnSpc>
                      </a:pPr>
                      <a:r>
                        <a:rPr lang="en-US" sz="1600">
                          <a:solidFill>
                            <a:srgbClr val="000000"/>
                          </a:solidFill>
                          <a:latin typeface="Agrandir Bold"/>
                        </a:rPr>
                        <a:t>IND </a:t>
                      </a:r>
                      <a:r>
                        <a:rPr lang="en-US" sz="1600">
                          <a:solidFill>
                            <a:srgbClr val="000000"/>
                          </a:solidFill>
                          <a:latin typeface="Agrandir"/>
                        </a:rPr>
                        <a:t>Number of stakeholders testing new methods</a:t>
                      </a: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A6ECF8"/>
                    </a:solidFill>
                  </a:tcPr>
                </a:tc>
                <a:tc>
                  <a:txBody>
                    <a:bodyPr/>
                    <a:lstStyle/>
                    <a:p>
                      <a:pPr algn="l">
                        <a:lnSpc>
                          <a:spcPts val="2240"/>
                        </a:lnSpc>
                        <a:defRPr/>
                      </a:pPr>
                      <a:r>
                        <a:rPr lang="en-US" sz="1600">
                          <a:solidFill>
                            <a:srgbClr val="000000"/>
                          </a:solidFill>
                          <a:latin typeface="Agrandir"/>
                        </a:rPr>
                        <a:t>List of participants</a:t>
                      </a:r>
                      <a:endParaRPr lang="en-US" sz="1100"/>
                    </a:p>
                    <a:p>
                      <a:pPr>
                        <a:lnSpc>
                          <a:spcPts val="2240"/>
                        </a:lnSpc>
                      </a:pPr>
                      <a:r>
                        <a:rPr lang="en-US" sz="1600">
                          <a:solidFill>
                            <a:srgbClr val="000000"/>
                          </a:solidFill>
                          <a:latin typeface="Agrandir"/>
                        </a:rPr>
                        <a:t>Forms for collection of files and slides submitted</a:t>
                      </a:r>
                    </a:p>
                    <a:p>
                      <a:pPr>
                        <a:lnSpc>
                          <a:spcPts val="2240"/>
                        </a:lnSpc>
                      </a:pPr>
                      <a:r>
                        <a:rPr lang="en-US" sz="1600">
                          <a:solidFill>
                            <a:srgbClr val="000000"/>
                          </a:solidFill>
                          <a:latin typeface="Agrandir"/>
                        </a:rPr>
                        <a:t>Evaluation questionnaires</a:t>
                      </a:r>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FFFF92"/>
                    </a:solidFill>
                  </a:tcPr>
                </a:tc>
                <a:tc>
                  <a:txBody>
                    <a:bodyPr/>
                    <a:lstStyle/>
                    <a:p>
                      <a:pPr algn="l">
                        <a:lnSpc>
                          <a:spcPts val="2240"/>
                        </a:lnSpc>
                        <a:defRPr/>
                      </a:pPr>
                      <a:r>
                        <a:rPr lang="en-US" sz="1600">
                          <a:solidFill>
                            <a:srgbClr val="000000"/>
                          </a:solidFill>
                          <a:latin typeface="Agrandir"/>
                        </a:rPr>
                        <a:t>Other teachers interested in participating in the experiment</a:t>
                      </a:r>
                      <a:endParaRPr lang="en-US" sz="1100"/>
                    </a:p>
                  </a:txBody>
                  <a:tcPr marL="76200" marR="76200" marT="76200" marB="76200" anchor="ctr">
                    <a:lnL w="381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38100" cap="flat" cmpd="sng" algn="ctr">
                      <a:solidFill>
                        <a:srgbClr val="000000"/>
                      </a:solidFill>
                      <a:prstDash val="solid"/>
                      <a:round/>
                      <a:headEnd type="none" w="med" len="med"/>
                      <a:tailEnd type="none" w="med" len="med"/>
                    </a:lnB>
                    <a:solidFill>
                      <a:srgbClr val="DB9BE8"/>
                    </a:solidFill>
                  </a:tcPr>
                </a:tc>
                <a:extLst>
                  <a:ext uri="{0D108BD9-81ED-4DB2-BD59-A6C34878D82A}">
                    <a16:rowId xmlns:a16="http://schemas.microsoft.com/office/drawing/2014/main" val="10004"/>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grpSp>
        <p:nvGrpSpPr>
          <p:cNvPr id="4" name="Group 4"/>
          <p:cNvGrpSpPr>
            <a:grpSpLocks noChangeAspect="1"/>
          </p:cNvGrpSpPr>
          <p:nvPr/>
        </p:nvGrpSpPr>
        <p:grpSpPr>
          <a:xfrm>
            <a:off x="6093785" y="2520315"/>
            <a:ext cx="6100430" cy="5246370"/>
            <a:chOff x="0" y="0"/>
            <a:chExt cx="6350000" cy="5461000"/>
          </a:xfrm>
        </p:grpSpPr>
        <p:sp>
          <p:nvSpPr>
            <p:cNvPr id="5" name="Freeform 5"/>
            <p:cNvSpPr/>
            <p:nvPr/>
          </p:nvSpPr>
          <p:spPr>
            <a:xfrm>
              <a:off x="59563" y="32385"/>
              <a:ext cx="6230874" cy="5396230"/>
            </a:xfrm>
            <a:custGeom>
              <a:avLst/>
              <a:gdLst/>
              <a:ahLst/>
              <a:cxnLst/>
              <a:rect l="l" t="t" r="r" b="b"/>
              <a:pathLst>
                <a:path w="6230874" h="5396230">
                  <a:moveTo>
                    <a:pt x="3115437" y="0"/>
                  </a:moveTo>
                  <a:lnTo>
                    <a:pt x="0" y="5396230"/>
                  </a:lnTo>
                  <a:lnTo>
                    <a:pt x="6230874" y="5396230"/>
                  </a:lnTo>
                  <a:close/>
                </a:path>
              </a:pathLst>
            </a:custGeom>
            <a:blipFill>
              <a:blip r:embed="rId2"/>
              <a:stretch>
                <a:fillRect l="-77944" t="-48427" r="-77025" b="-47720"/>
              </a:stretch>
            </a:blipFill>
          </p:spPr>
          <p:txBody>
            <a:bodyPr/>
            <a:lstStyle/>
            <a:p>
              <a:endParaRPr lang="it-IT"/>
            </a:p>
          </p:txBody>
        </p:sp>
      </p:grpSp>
      <p:grpSp>
        <p:nvGrpSpPr>
          <p:cNvPr id="6" name="Group 6"/>
          <p:cNvGrpSpPr/>
          <p:nvPr/>
        </p:nvGrpSpPr>
        <p:grpSpPr>
          <a:xfrm>
            <a:off x="6561936" y="3021173"/>
            <a:ext cx="5164129" cy="4518612"/>
            <a:chOff x="0" y="0"/>
            <a:chExt cx="812800" cy="711200"/>
          </a:xfrm>
        </p:grpSpPr>
        <p:sp>
          <p:nvSpPr>
            <p:cNvPr id="7" name="Freeform 7"/>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000000">
                <a:alpha val="0"/>
              </a:srgbClr>
            </a:solidFill>
            <a:ln w="95250">
              <a:solidFill>
                <a:srgbClr val="6CE8F4"/>
              </a:solidFill>
            </a:ln>
          </p:spPr>
          <p:txBody>
            <a:bodyPr/>
            <a:lstStyle/>
            <a:p>
              <a:endParaRPr lang="it-IT"/>
            </a:p>
          </p:txBody>
        </p:sp>
        <p:sp>
          <p:nvSpPr>
            <p:cNvPr id="8" name="TextBox 8"/>
            <p:cNvSpPr txBox="1"/>
            <p:nvPr/>
          </p:nvSpPr>
          <p:spPr>
            <a:xfrm>
              <a:off x="127000" y="330200"/>
              <a:ext cx="558800" cy="330200"/>
            </a:xfrm>
            <a:prstGeom prst="rect">
              <a:avLst/>
            </a:prstGeom>
          </p:spPr>
          <p:txBody>
            <a:bodyPr lIns="50800" tIns="50800" rIns="50800" bIns="50800" rtlCol="0" anchor="ctr"/>
            <a:lstStyle/>
            <a:p>
              <a:pPr algn="ctr">
                <a:lnSpc>
                  <a:spcPts val="3089"/>
                </a:lnSpc>
              </a:pPr>
              <a:endParaRPr/>
            </a:p>
          </p:txBody>
        </p:sp>
      </p:grpSp>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5799625" y="5968041"/>
            <a:ext cx="1197972" cy="1949363"/>
          </a:xfrm>
          <a:prstGeom prst="rect">
            <a:avLst/>
          </a:prstGeom>
        </p:spPr>
      </p:pic>
      <p:pic>
        <p:nvPicPr>
          <p:cNvPr id="10" name="Picture 10"/>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986935" y="1569371"/>
            <a:ext cx="1935764" cy="1901888"/>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0954814" y="5684491"/>
            <a:ext cx="2478802" cy="2082194"/>
          </a:xfrm>
          <a:prstGeom prst="rect">
            <a:avLst/>
          </a:prstGeom>
        </p:spPr>
      </p:pic>
      <p:pic>
        <p:nvPicPr>
          <p:cNvPr id="12"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10928509" y="6530936"/>
            <a:ext cx="1595111" cy="1565203"/>
          </a:xfrm>
          <a:prstGeom prst="rect">
            <a:avLst/>
          </a:prstGeom>
        </p:spPr>
      </p:pic>
      <p:sp>
        <p:nvSpPr>
          <p:cNvPr id="13" name="TextBox 13"/>
          <p:cNvSpPr txBox="1"/>
          <p:nvPr/>
        </p:nvSpPr>
        <p:spPr>
          <a:xfrm>
            <a:off x="6077656" y="352226"/>
            <a:ext cx="11440864" cy="921544"/>
          </a:xfrm>
          <a:prstGeom prst="rect">
            <a:avLst/>
          </a:prstGeom>
        </p:spPr>
        <p:txBody>
          <a:bodyPr lIns="0" tIns="0" rIns="0" bIns="0" rtlCol="0" anchor="t">
            <a:spAutoFit/>
          </a:bodyPr>
          <a:lstStyle/>
          <a:p>
            <a:pPr algn="r">
              <a:lnSpc>
                <a:spcPts val="7368"/>
              </a:lnSpc>
              <a:spcBef>
                <a:spcPct val="0"/>
              </a:spcBef>
            </a:pPr>
            <a:r>
              <a:rPr lang="en-US" sz="5625" spc="163">
                <a:solidFill>
                  <a:srgbClr val="FFFFFF"/>
                </a:solidFill>
                <a:latin typeface="Montserrat Classic Bold"/>
              </a:rPr>
              <a:t> TRIPLE CONSTRAINT THEORY</a:t>
            </a:r>
          </a:p>
        </p:txBody>
      </p:sp>
      <p:sp>
        <p:nvSpPr>
          <p:cNvPr id="14" name="TextBox 14"/>
          <p:cNvSpPr txBox="1"/>
          <p:nvPr/>
        </p:nvSpPr>
        <p:spPr>
          <a:xfrm>
            <a:off x="10062073" y="2459198"/>
            <a:ext cx="4264283" cy="561975"/>
          </a:xfrm>
          <a:prstGeom prst="rect">
            <a:avLst/>
          </a:prstGeom>
        </p:spPr>
        <p:txBody>
          <a:bodyPr lIns="0" tIns="0" rIns="0" bIns="0" rtlCol="0" anchor="t">
            <a:spAutoFit/>
          </a:bodyPr>
          <a:lstStyle/>
          <a:p>
            <a:pPr>
              <a:lnSpc>
                <a:spcPts val="4320"/>
              </a:lnSpc>
            </a:pPr>
            <a:r>
              <a:rPr lang="en-US" sz="3600" spc="288">
                <a:solidFill>
                  <a:srgbClr val="004AAD"/>
                </a:solidFill>
                <a:latin typeface="Raleway Bold"/>
              </a:rPr>
              <a:t>OBJECTIVE</a:t>
            </a:r>
          </a:p>
        </p:txBody>
      </p:sp>
      <p:sp>
        <p:nvSpPr>
          <p:cNvPr id="15" name="TextBox 15"/>
          <p:cNvSpPr txBox="1"/>
          <p:nvPr/>
        </p:nvSpPr>
        <p:spPr>
          <a:xfrm>
            <a:off x="11108145" y="8077088"/>
            <a:ext cx="4264283" cy="561975"/>
          </a:xfrm>
          <a:prstGeom prst="rect">
            <a:avLst/>
          </a:prstGeom>
        </p:spPr>
        <p:txBody>
          <a:bodyPr lIns="0" tIns="0" rIns="0" bIns="0" rtlCol="0" anchor="t">
            <a:spAutoFit/>
          </a:bodyPr>
          <a:lstStyle/>
          <a:p>
            <a:pPr>
              <a:lnSpc>
                <a:spcPts val="4320"/>
              </a:lnSpc>
            </a:pPr>
            <a:r>
              <a:rPr lang="en-US" sz="3600" spc="288">
                <a:solidFill>
                  <a:srgbClr val="004AAD"/>
                </a:solidFill>
                <a:latin typeface="Raleway Bold"/>
              </a:rPr>
              <a:t>RESOURCES</a:t>
            </a:r>
          </a:p>
        </p:txBody>
      </p:sp>
      <p:sp>
        <p:nvSpPr>
          <p:cNvPr id="16" name="TextBox 16"/>
          <p:cNvSpPr txBox="1"/>
          <p:nvPr/>
        </p:nvSpPr>
        <p:spPr>
          <a:xfrm>
            <a:off x="2733314" y="8077088"/>
            <a:ext cx="4264283" cy="561975"/>
          </a:xfrm>
          <a:prstGeom prst="rect">
            <a:avLst/>
          </a:prstGeom>
        </p:spPr>
        <p:txBody>
          <a:bodyPr lIns="0" tIns="0" rIns="0" bIns="0" rtlCol="0" anchor="t">
            <a:spAutoFit/>
          </a:bodyPr>
          <a:lstStyle/>
          <a:p>
            <a:pPr marL="0" lvl="0" indent="0" algn="r">
              <a:lnSpc>
                <a:spcPts val="4320"/>
              </a:lnSpc>
              <a:spcBef>
                <a:spcPct val="0"/>
              </a:spcBef>
            </a:pPr>
            <a:r>
              <a:rPr lang="en-US" sz="3600" u="none" spc="288">
                <a:solidFill>
                  <a:srgbClr val="004AAD"/>
                </a:solidFill>
                <a:latin typeface="Raleway Bold"/>
              </a:rPr>
              <a:t>TIME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sp>
        <p:nvSpPr>
          <p:cNvPr id="4" name="TextBox 4"/>
          <p:cNvSpPr txBox="1"/>
          <p:nvPr/>
        </p:nvSpPr>
        <p:spPr>
          <a:xfrm>
            <a:off x="1896670" y="3527594"/>
            <a:ext cx="14722829" cy="3264535"/>
          </a:xfrm>
          <a:prstGeom prst="rect">
            <a:avLst/>
          </a:prstGeom>
        </p:spPr>
        <p:txBody>
          <a:bodyPr lIns="0" tIns="0" rIns="0" bIns="0" rtlCol="0" anchor="t">
            <a:spAutoFit/>
          </a:bodyPr>
          <a:lstStyle/>
          <a:p>
            <a:pPr algn="ctr">
              <a:lnSpc>
                <a:spcPts val="6379"/>
              </a:lnSpc>
            </a:pPr>
            <a:r>
              <a:rPr lang="en-US" sz="5799" spc="173">
                <a:solidFill>
                  <a:srgbClr val="004AAD"/>
                </a:solidFill>
                <a:latin typeface="Raleway Bold Italics"/>
              </a:rPr>
              <a:t>A project is a series of activities aimed at bringing about clearly specified </a:t>
            </a:r>
            <a:r>
              <a:rPr lang="en-US" sz="5799" spc="173">
                <a:solidFill>
                  <a:srgbClr val="FFFFFF"/>
                </a:solidFill>
                <a:latin typeface="Raleway Bold Italics"/>
              </a:rPr>
              <a:t>objectives </a:t>
            </a:r>
            <a:r>
              <a:rPr lang="en-US" sz="5799" spc="173">
                <a:solidFill>
                  <a:srgbClr val="004AAD"/>
                </a:solidFill>
                <a:latin typeface="Raleway Bold Italics"/>
              </a:rPr>
              <a:t>within a defined </a:t>
            </a:r>
            <a:r>
              <a:rPr lang="en-US" sz="5799" spc="173">
                <a:solidFill>
                  <a:srgbClr val="FFFFFF"/>
                </a:solidFill>
                <a:latin typeface="Raleway Bold Italics"/>
              </a:rPr>
              <a:t>time-period</a:t>
            </a:r>
            <a:r>
              <a:rPr lang="en-US" sz="5799" spc="173">
                <a:solidFill>
                  <a:srgbClr val="004AAD"/>
                </a:solidFill>
                <a:latin typeface="Raleway Bold Italics"/>
              </a:rPr>
              <a:t> and with a defined </a:t>
            </a:r>
            <a:r>
              <a:rPr lang="en-US" sz="5799" spc="173">
                <a:solidFill>
                  <a:srgbClr val="FFFFFF"/>
                </a:solidFill>
                <a:latin typeface="Raleway Bold Italics"/>
              </a:rPr>
              <a:t>budget</a:t>
            </a:r>
            <a:r>
              <a:rPr lang="en-US" sz="5799" spc="173">
                <a:solidFill>
                  <a:srgbClr val="004AAD"/>
                </a:solidFill>
                <a:latin typeface="Raleway Bold Italics"/>
              </a:rPr>
              <a:t>.</a:t>
            </a:r>
          </a:p>
        </p:txBody>
      </p:sp>
      <p:sp>
        <p:nvSpPr>
          <p:cNvPr id="5" name="TextBox 5"/>
          <p:cNvSpPr txBox="1"/>
          <p:nvPr/>
        </p:nvSpPr>
        <p:spPr>
          <a:xfrm>
            <a:off x="4489718" y="2182254"/>
            <a:ext cx="8871658" cy="561975"/>
          </a:xfrm>
          <a:prstGeom prst="rect">
            <a:avLst/>
          </a:prstGeom>
        </p:spPr>
        <p:txBody>
          <a:bodyPr lIns="0" tIns="0" rIns="0" bIns="0" rtlCol="0" anchor="t">
            <a:spAutoFit/>
          </a:bodyPr>
          <a:lstStyle/>
          <a:p>
            <a:pPr algn="ctr">
              <a:lnSpc>
                <a:spcPts val="4320"/>
              </a:lnSpc>
            </a:pPr>
            <a:r>
              <a:rPr lang="en-US" sz="3600" spc="288">
                <a:solidFill>
                  <a:srgbClr val="004AAD"/>
                </a:solidFill>
                <a:latin typeface="Raleway Bold"/>
              </a:rPr>
              <a:t>DEFINITION</a:t>
            </a:r>
          </a:p>
        </p:txBody>
      </p:sp>
      <p:sp>
        <p:nvSpPr>
          <p:cNvPr id="6" name="TextBox 6"/>
          <p:cNvSpPr txBox="1"/>
          <p:nvPr/>
        </p:nvSpPr>
        <p:spPr>
          <a:xfrm>
            <a:off x="4489718" y="7325445"/>
            <a:ext cx="8871658" cy="547370"/>
          </a:xfrm>
          <a:prstGeom prst="rect">
            <a:avLst/>
          </a:prstGeom>
        </p:spPr>
        <p:txBody>
          <a:bodyPr lIns="0" tIns="0" rIns="0" bIns="0" rtlCol="0" anchor="t">
            <a:spAutoFit/>
          </a:bodyPr>
          <a:lstStyle/>
          <a:p>
            <a:pPr algn="ctr">
              <a:lnSpc>
                <a:spcPts val="4480"/>
              </a:lnSpc>
            </a:pPr>
            <a:r>
              <a:rPr lang="en-US" sz="3200" spc="288">
                <a:solidFill>
                  <a:srgbClr val="004AAD"/>
                </a:solidFill>
                <a:latin typeface="Raleway Bold Italics"/>
              </a:rPr>
              <a:t>European Commission</a:t>
            </a:r>
          </a:p>
        </p:txBody>
      </p:sp>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656205" y="1258893"/>
            <a:ext cx="2385851" cy="1884822"/>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0800000">
            <a:off x="14479285" y="7128383"/>
            <a:ext cx="2385851" cy="188482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6CE8F4"/>
        </a:solidFill>
        <a:effectLst/>
      </p:bgPr>
    </p:bg>
    <p:spTree>
      <p:nvGrpSpPr>
        <p:cNvPr id="1" name=""/>
        <p:cNvGrpSpPr/>
        <p:nvPr/>
      </p:nvGrpSpPr>
      <p:grpSpPr>
        <a:xfrm>
          <a:off x="0" y="0"/>
          <a:ext cx="0" cy="0"/>
          <a:chOff x="0" y="0"/>
          <a:chExt cx="0" cy="0"/>
        </a:xfrm>
      </p:grpSpPr>
      <p:sp>
        <p:nvSpPr>
          <p:cNvPr id="2" name="AutoShape 2"/>
          <p:cNvSpPr/>
          <p:nvPr/>
        </p:nvSpPr>
        <p:spPr>
          <a:xfrm rot="706917">
            <a:off x="9780956" y="-1629442"/>
            <a:ext cx="9622125" cy="13058626"/>
          </a:xfrm>
          <a:prstGeom prst="rect">
            <a:avLst/>
          </a:prstGeom>
          <a:solidFill>
            <a:srgbClr val="004AAD"/>
          </a:solidFill>
        </p:spPr>
        <p:txBody>
          <a:bodyPr/>
          <a:lstStyle/>
          <a:p>
            <a:endParaRPr lang="it-IT"/>
          </a:p>
        </p:txBody>
      </p:sp>
      <p:pic>
        <p:nvPicPr>
          <p:cNvPr id="3" name="Picture 3"/>
          <p:cNvPicPr>
            <a:picLocks noChangeAspect="1"/>
          </p:cNvPicPr>
          <p:nvPr/>
        </p:nvPicPr>
        <p:blipFill>
          <a:blip r:embed="rId2"/>
          <a:srcRect/>
          <a:stretch>
            <a:fillRect/>
          </a:stretch>
        </p:blipFill>
        <p:spPr>
          <a:xfrm rot="-4555235">
            <a:off x="759501" y="2846101"/>
            <a:ext cx="8522697" cy="4682349"/>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56006" y="3905158"/>
            <a:ext cx="944977" cy="994712"/>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2979717" y="5490065"/>
            <a:ext cx="944977" cy="994712"/>
          </a:xfrm>
          <a:prstGeom prst="rect">
            <a:avLst/>
          </a:prstGeom>
        </p:spPr>
      </p:pic>
      <p:sp>
        <p:nvSpPr>
          <p:cNvPr id="6" name="TextBox 6"/>
          <p:cNvSpPr txBox="1"/>
          <p:nvPr/>
        </p:nvSpPr>
        <p:spPr>
          <a:xfrm>
            <a:off x="10274086" y="3533098"/>
            <a:ext cx="6985214" cy="1681099"/>
          </a:xfrm>
          <a:prstGeom prst="rect">
            <a:avLst/>
          </a:prstGeom>
        </p:spPr>
        <p:txBody>
          <a:bodyPr lIns="0" tIns="0" rIns="0" bIns="0" rtlCol="0" anchor="t">
            <a:spAutoFit/>
          </a:bodyPr>
          <a:lstStyle/>
          <a:p>
            <a:pPr algn="r">
              <a:lnSpc>
                <a:spcPts val="6608"/>
              </a:lnSpc>
            </a:pPr>
            <a:r>
              <a:rPr lang="en-US" sz="5600" spc="324">
                <a:solidFill>
                  <a:srgbClr val="6CE8F4"/>
                </a:solidFill>
                <a:latin typeface="Hussar Bold Bold Italics"/>
              </a:rPr>
              <a:t>EVERY PROJECT IS A PROCESS</a:t>
            </a:r>
          </a:p>
        </p:txBody>
      </p:sp>
      <p:sp>
        <p:nvSpPr>
          <p:cNvPr id="7" name="TextBox 7"/>
          <p:cNvSpPr txBox="1"/>
          <p:nvPr/>
        </p:nvSpPr>
        <p:spPr>
          <a:xfrm>
            <a:off x="10274086" y="5995676"/>
            <a:ext cx="6985214" cy="1416050"/>
          </a:xfrm>
          <a:prstGeom prst="rect">
            <a:avLst/>
          </a:prstGeom>
        </p:spPr>
        <p:txBody>
          <a:bodyPr lIns="0" tIns="0" rIns="0" bIns="0" rtlCol="0" anchor="t">
            <a:spAutoFit/>
          </a:bodyPr>
          <a:lstStyle/>
          <a:p>
            <a:pPr algn="r">
              <a:lnSpc>
                <a:spcPts val="5499"/>
              </a:lnSpc>
            </a:pPr>
            <a:r>
              <a:rPr lang="en-US" sz="4999" spc="449">
                <a:solidFill>
                  <a:srgbClr val="FFFFFF"/>
                </a:solidFill>
                <a:latin typeface="Raleway Italics"/>
              </a:rPr>
              <a:t>What comes first?</a:t>
            </a:r>
          </a:p>
          <a:p>
            <a:pPr algn="r">
              <a:lnSpc>
                <a:spcPts val="5499"/>
              </a:lnSpc>
            </a:pPr>
            <a:r>
              <a:rPr lang="en-US" sz="4999" spc="449">
                <a:solidFill>
                  <a:srgbClr val="FFFFFF"/>
                </a:solidFill>
                <a:latin typeface="Raleway Italics"/>
              </a:rPr>
              <a:t>What comes after?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86" b="7786"/>
          <a:stretch>
            <a:fillRect/>
          </a:stretch>
        </p:blipFill>
        <p:spPr>
          <a:xfrm>
            <a:off x="0" y="0"/>
            <a:ext cx="18288000" cy="10287000"/>
          </a:xfrm>
          <a:prstGeom prst="rect">
            <a:avLst/>
          </a:prstGeom>
        </p:spPr>
      </p:pic>
      <p:sp>
        <p:nvSpPr>
          <p:cNvPr id="3" name="AutoShape 3"/>
          <p:cNvSpPr/>
          <p:nvPr/>
        </p:nvSpPr>
        <p:spPr>
          <a:xfrm rot="4048819">
            <a:off x="3849332" y="-6145289"/>
            <a:ext cx="10817504" cy="21881650"/>
          </a:xfrm>
          <a:prstGeom prst="rect">
            <a:avLst/>
          </a:prstGeom>
          <a:solidFill>
            <a:srgbClr val="6CE8F4"/>
          </a:solidFill>
        </p:spPr>
        <p:txBody>
          <a:bodyPr/>
          <a:lstStyle/>
          <a:p>
            <a:endParaRPr lang="it-IT"/>
          </a:p>
        </p:txBody>
      </p:sp>
      <p:sp>
        <p:nvSpPr>
          <p:cNvPr id="4" name="TextBox 4"/>
          <p:cNvSpPr txBox="1"/>
          <p:nvPr/>
        </p:nvSpPr>
        <p:spPr>
          <a:xfrm>
            <a:off x="0" y="3257197"/>
            <a:ext cx="18288000" cy="2476496"/>
          </a:xfrm>
          <a:prstGeom prst="rect">
            <a:avLst/>
          </a:prstGeom>
        </p:spPr>
        <p:txBody>
          <a:bodyPr lIns="0" tIns="0" rIns="0" bIns="0" rtlCol="0" anchor="t">
            <a:spAutoFit/>
          </a:bodyPr>
          <a:lstStyle/>
          <a:p>
            <a:pPr algn="ctr">
              <a:lnSpc>
                <a:spcPts val="9825"/>
              </a:lnSpc>
            </a:pPr>
            <a:r>
              <a:rPr lang="en-US" sz="7500" spc="217">
                <a:solidFill>
                  <a:srgbClr val="004AAD"/>
                </a:solidFill>
                <a:latin typeface="Montserrat Classic Bold"/>
              </a:rPr>
              <a:t>PROJECT CYCLE MANAGEMENT</a:t>
            </a:r>
            <a:r>
              <a:rPr lang="en-US" sz="7500" spc="217">
                <a:solidFill>
                  <a:srgbClr val="FFFFFF"/>
                </a:solidFill>
                <a:latin typeface="Montserrat Classic Bold"/>
              </a:rPr>
              <a:t> </a:t>
            </a:r>
          </a:p>
          <a:p>
            <a:pPr algn="ctr">
              <a:lnSpc>
                <a:spcPts val="9825"/>
              </a:lnSpc>
              <a:spcBef>
                <a:spcPct val="0"/>
              </a:spcBef>
            </a:pPr>
            <a:r>
              <a:rPr lang="en-US" sz="7500" spc="217">
                <a:solidFill>
                  <a:srgbClr val="FFFFFF"/>
                </a:solidFill>
                <a:latin typeface="Montserrat Classic"/>
              </a:rPr>
              <a:t>IS AN ANSWER!</a:t>
            </a:r>
          </a:p>
        </p:txBody>
      </p:sp>
      <p:sp>
        <p:nvSpPr>
          <p:cNvPr id="5" name="TextBox 5"/>
          <p:cNvSpPr txBox="1"/>
          <p:nvPr/>
        </p:nvSpPr>
        <p:spPr>
          <a:xfrm>
            <a:off x="3933795" y="6201416"/>
            <a:ext cx="10648578" cy="2228469"/>
          </a:xfrm>
          <a:prstGeom prst="rect">
            <a:avLst/>
          </a:prstGeom>
        </p:spPr>
        <p:txBody>
          <a:bodyPr lIns="0" tIns="0" rIns="0" bIns="0" rtlCol="0" anchor="t">
            <a:spAutoFit/>
          </a:bodyPr>
          <a:lstStyle/>
          <a:p>
            <a:pPr marL="0" lvl="0" indent="0" algn="ctr">
              <a:lnSpc>
                <a:spcPts val="4248"/>
              </a:lnSpc>
              <a:spcBef>
                <a:spcPct val="0"/>
              </a:spcBef>
            </a:pPr>
            <a:r>
              <a:rPr lang="en-US" sz="3600" u="none" spc="208">
                <a:solidFill>
                  <a:srgbClr val="004AAD"/>
                </a:solidFill>
                <a:latin typeface="Agrandir Medium Bold"/>
              </a:rPr>
              <a:t>Project Cycle Management</a:t>
            </a:r>
            <a:r>
              <a:rPr lang="en-US" sz="3600" u="none" spc="208">
                <a:solidFill>
                  <a:srgbClr val="004AAD"/>
                </a:solidFill>
                <a:latin typeface="Agrandir Medium"/>
              </a:rPr>
              <a:t> (PCM) is a methodology for the management activities and decision-making procedures used during the life-cycle of a project.</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6CE8F4"/>
        </a:solidFill>
        <a:effectLst/>
      </p:bgPr>
    </p:bg>
    <p:spTree>
      <p:nvGrpSpPr>
        <p:cNvPr id="1" name=""/>
        <p:cNvGrpSpPr/>
        <p:nvPr/>
      </p:nvGrpSpPr>
      <p:grpSpPr>
        <a:xfrm>
          <a:off x="0" y="0"/>
          <a:ext cx="0" cy="0"/>
          <a:chOff x="0" y="0"/>
          <a:chExt cx="0" cy="0"/>
        </a:xfrm>
      </p:grpSpPr>
      <p:sp>
        <p:nvSpPr>
          <p:cNvPr id="2" name="AutoShape 2"/>
          <p:cNvSpPr/>
          <p:nvPr/>
        </p:nvSpPr>
        <p:spPr>
          <a:xfrm rot="3952483">
            <a:off x="4061668" y="-4495693"/>
            <a:ext cx="10784249" cy="21951564"/>
          </a:xfrm>
          <a:prstGeom prst="rect">
            <a:avLst/>
          </a:prstGeom>
          <a:solidFill>
            <a:srgbClr val="004AAD"/>
          </a:solidFill>
        </p:spPr>
        <p:txBody>
          <a:bodyPr/>
          <a:lstStyle/>
          <a:p>
            <a:endParaRPr lang="it-IT"/>
          </a:p>
        </p:txBody>
      </p:sp>
      <p:pic>
        <p:nvPicPr>
          <p:cNvPr id="3" name="Picture 3"/>
          <p:cNvPicPr>
            <a:picLocks noChangeAspect="1"/>
          </p:cNvPicPr>
          <p:nvPr/>
        </p:nvPicPr>
        <p:blipFill>
          <a:blip r:embed="rId2"/>
          <a:srcRect l="60" r="60"/>
          <a:stretch>
            <a:fillRect/>
          </a:stretch>
        </p:blipFill>
        <p:spPr>
          <a:xfrm>
            <a:off x="914400" y="-492659"/>
            <a:ext cx="8229600" cy="11779437"/>
          </a:xfrm>
          <a:prstGeom prst="rect">
            <a:avLst/>
          </a:prstGeom>
        </p:spPr>
      </p:pic>
      <p:sp>
        <p:nvSpPr>
          <p:cNvPr id="4" name="TextBox 4"/>
          <p:cNvSpPr txBox="1"/>
          <p:nvPr/>
        </p:nvSpPr>
        <p:spPr>
          <a:xfrm>
            <a:off x="10813054" y="2725420"/>
            <a:ext cx="6319514" cy="4883785"/>
          </a:xfrm>
          <a:prstGeom prst="rect">
            <a:avLst/>
          </a:prstGeom>
        </p:spPr>
        <p:txBody>
          <a:bodyPr lIns="0" tIns="0" rIns="0" bIns="0" rtlCol="0" anchor="t">
            <a:spAutoFit/>
          </a:bodyPr>
          <a:lstStyle/>
          <a:p>
            <a:pPr marL="0" lvl="0" indent="0" algn="ctr">
              <a:lnSpc>
                <a:spcPts val="6379"/>
              </a:lnSpc>
              <a:spcBef>
                <a:spcPct val="0"/>
              </a:spcBef>
            </a:pPr>
            <a:r>
              <a:rPr lang="en-US" sz="5799" spc="173">
                <a:solidFill>
                  <a:srgbClr val="FFFFFF"/>
                </a:solidFill>
                <a:latin typeface="Raleway Bold Italics"/>
              </a:rPr>
              <a:t>PCM is an approach that helps in</a:t>
            </a:r>
            <a:r>
              <a:rPr lang="en-US" sz="5799" u="none" spc="173">
                <a:solidFill>
                  <a:srgbClr val="FFFFFF"/>
                </a:solidFill>
                <a:latin typeface="Raleway Bold Italics"/>
              </a:rPr>
              <a:t> doing</a:t>
            </a:r>
          </a:p>
          <a:p>
            <a:pPr marL="0" lvl="0" indent="0" algn="ctr">
              <a:lnSpc>
                <a:spcPts val="6379"/>
              </a:lnSpc>
              <a:spcBef>
                <a:spcPct val="0"/>
              </a:spcBef>
            </a:pPr>
            <a:r>
              <a:rPr lang="en-US" sz="5799" u="none" spc="173">
                <a:solidFill>
                  <a:srgbClr val="FFFFFF"/>
                </a:solidFill>
                <a:latin typeface="Raleway Bold Italics"/>
              </a:rPr>
              <a:t> the right thing</a:t>
            </a:r>
          </a:p>
          <a:p>
            <a:pPr marL="0" lvl="0" indent="0" algn="ctr">
              <a:lnSpc>
                <a:spcPts val="6379"/>
              </a:lnSpc>
              <a:spcBef>
                <a:spcPct val="0"/>
              </a:spcBef>
            </a:pPr>
            <a:r>
              <a:rPr lang="en-US" sz="5799" u="none" spc="173">
                <a:solidFill>
                  <a:srgbClr val="FFFFFF"/>
                </a:solidFill>
                <a:latin typeface="Raleway Bold Italics"/>
              </a:rPr>
              <a:t>at the right moment!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403f63-3060-4a89-9c03-8c108013da02" xsi:nil="true"/>
    <lcf76f155ced4ddcb4097134ff3c332f xmlns="6e44e964-48d0-4779-8b8f-6a641ac1b559">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3B803C22FA7AC48B236EBA00E734D5C" ma:contentTypeVersion="17" ma:contentTypeDescription="Create a new document." ma:contentTypeScope="" ma:versionID="10b7bda1fb8c77a8e808035476e16fb8">
  <xsd:schema xmlns:xsd="http://www.w3.org/2001/XMLSchema" xmlns:xs="http://www.w3.org/2001/XMLSchema" xmlns:p="http://schemas.microsoft.com/office/2006/metadata/properties" xmlns:ns2="6e44e964-48d0-4779-8b8f-6a641ac1b559" xmlns:ns3="5f403f63-3060-4a89-9c03-8c108013da02" targetNamespace="http://schemas.microsoft.com/office/2006/metadata/properties" ma:root="true" ma:fieldsID="78c584266f0e08f129cd76bd6febaeb3" ns2:_="" ns3:_="">
    <xsd:import namespace="6e44e964-48d0-4779-8b8f-6a641ac1b559"/>
    <xsd:import namespace="5f403f63-3060-4a89-9c03-8c108013da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OCR" minOccurs="0"/>
                <xsd:element ref="ns2:MediaServiceGenerationTime" minOccurs="0"/>
                <xsd:element ref="ns2:MediaServiceEventHashCode" minOccurs="0"/>
                <xsd:element ref="ns2:MediaLengthInSeconds" minOccurs="0"/>
                <xsd:element ref="ns2:MediaServiceLocation" minOccurs="0"/>
                <xsd:element ref="ns2:MediaServiceObjectDetectorVersion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44e964-48d0-4779-8b8f-6a641ac1b55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5354e0fc-0c0e-4baf-aa99-fb28232fb90f"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f403f63-3060-4a89-9c03-8c108013da02"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298c4d8-52db-4bf6-a2ac-2d8627d92ecb}" ma:internalName="TaxCatchAll" ma:showField="CatchAllData" ma:web="5f403f63-3060-4a89-9c03-8c108013da0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309E5F-224C-4C98-9E78-A0DA43EEE0A2}">
  <ds:schemaRefs>
    <ds:schemaRef ds:uri="http://schemas.microsoft.com/office/2006/metadata/properties"/>
    <ds:schemaRef ds:uri="http://schemas.microsoft.com/office/infopath/2007/PartnerControls"/>
    <ds:schemaRef ds:uri="5f403f63-3060-4a89-9c03-8c108013da02"/>
    <ds:schemaRef ds:uri="6e44e964-48d0-4779-8b8f-6a641ac1b559"/>
  </ds:schemaRefs>
</ds:datastoreItem>
</file>

<file path=customXml/itemProps2.xml><?xml version="1.0" encoding="utf-8"?>
<ds:datastoreItem xmlns:ds="http://schemas.openxmlformats.org/officeDocument/2006/customXml" ds:itemID="{E15B37B2-71BC-4F92-87EA-9141111B482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44e964-48d0-4779-8b8f-6a641ac1b559"/>
    <ds:schemaRef ds:uri="5f403f63-3060-4a89-9c03-8c108013da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39D5F3D-AEF2-4166-B84F-D8C6FBC55EC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TotalTime>
  <Words>1466</Words>
  <Application>Microsoft Office PowerPoint</Application>
  <PresentationFormat>Custom</PresentationFormat>
  <Paragraphs>270</Paragraphs>
  <Slides>46</Slides>
  <Notes>0</Notes>
  <HiddenSlides>0</HiddenSlides>
  <MMClips>0</MMClips>
  <ScaleCrop>false</ScaleCrop>
  <HeadingPairs>
    <vt:vector size="6" baseType="variant">
      <vt:variant>
        <vt:lpstr>Fonts Used</vt:lpstr>
      </vt:variant>
      <vt:variant>
        <vt:i4>21</vt:i4>
      </vt:variant>
      <vt:variant>
        <vt:lpstr>Theme</vt:lpstr>
      </vt:variant>
      <vt:variant>
        <vt:i4>1</vt:i4>
      </vt:variant>
      <vt:variant>
        <vt:lpstr>Slide Titles</vt:lpstr>
      </vt:variant>
      <vt:variant>
        <vt:i4>46</vt:i4>
      </vt:variant>
    </vt:vector>
  </HeadingPairs>
  <TitlesOfParts>
    <vt:vector size="68" baseType="lpstr">
      <vt:lpstr>Montserrat Classic</vt:lpstr>
      <vt:lpstr>Hussar Bold</vt:lpstr>
      <vt:lpstr>Hussar Bold Bold Italics</vt:lpstr>
      <vt:lpstr>Calibri</vt:lpstr>
      <vt:lpstr>Raleway Bold</vt:lpstr>
      <vt:lpstr>Raleway Bold Italics</vt:lpstr>
      <vt:lpstr>Agrandir Bold</vt:lpstr>
      <vt:lpstr>WC Mano Negra Bold</vt:lpstr>
      <vt:lpstr>Hussar Ekologiczy Italics</vt:lpstr>
      <vt:lpstr>Raleway Italics</vt:lpstr>
      <vt:lpstr>Ranga</vt:lpstr>
      <vt:lpstr>Agrandir Medium</vt:lpstr>
      <vt:lpstr>Agrandir Medium Bold</vt:lpstr>
      <vt:lpstr>Raleway</vt:lpstr>
      <vt:lpstr>Permanent Marker</vt:lpstr>
      <vt:lpstr>Agrandir</vt:lpstr>
      <vt:lpstr>Arial</vt:lpstr>
      <vt:lpstr>Montserrat Classic Bold</vt:lpstr>
      <vt:lpstr>Asap</vt:lpstr>
      <vt:lpstr>League Spartan Bold</vt:lpstr>
      <vt:lpstr>Open Sans Extra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IO 2 Intro+Phase1+Phase 2</dc:title>
  <cp:lastModifiedBy>Alessia Mereu</cp:lastModifiedBy>
  <cp:revision>1</cp:revision>
  <dcterms:created xsi:type="dcterms:W3CDTF">2006-08-16T00:00:00Z</dcterms:created>
  <dcterms:modified xsi:type="dcterms:W3CDTF">2023-10-26T14:12:10Z</dcterms:modified>
  <dc:identifier>DAFgiObr1yw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0x010100A3B803C22FA7AC48B236EBA00E734D5C</vt:lpwstr>
  </property>
  <property fmtid="{D5CDD505-2E9C-101B-9397-08002B2CF9AE}" pid="3" name="MediaServiceImageTags">
    <vt:lpwstr/>
  </property>
  <property fmtid="{D5CDD505-2E9C-101B-9397-08002B2CF9AE}" pid="4" name="NXPowerLiteLastOptimized">
    <vt:lpwstr>8191574</vt:lpwstr>
  </property>
  <property fmtid="{D5CDD505-2E9C-101B-9397-08002B2CF9AE}" pid="5" name="NXPowerLiteSettings">
    <vt:lpwstr>F7000400038000</vt:lpwstr>
  </property>
  <property fmtid="{D5CDD505-2E9C-101B-9397-08002B2CF9AE}" pid="6" name="NXPowerLiteVersion">
    <vt:lpwstr>S10.0.0</vt:lpwstr>
  </property>
</Properties>
</file>